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9"/>
  </p:notesMasterIdLst>
  <p:sldIdLst>
    <p:sldId id="284" r:id="rId2"/>
    <p:sldId id="285" r:id="rId3"/>
    <p:sldId id="286" r:id="rId4"/>
    <p:sldId id="287" r:id="rId5"/>
    <p:sldId id="288" r:id="rId6"/>
    <p:sldId id="289" r:id="rId7"/>
    <p:sldId id="290" r:id="rId8"/>
    <p:sldId id="291" r:id="rId9"/>
    <p:sldId id="293" r:id="rId10"/>
    <p:sldId id="282" r:id="rId11"/>
    <p:sldId id="292" r:id="rId12"/>
    <p:sldId id="294" r:id="rId13"/>
    <p:sldId id="297" r:id="rId14"/>
    <p:sldId id="298" r:id="rId15"/>
    <p:sldId id="295" r:id="rId16"/>
    <p:sldId id="296"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1A655-2E7E-4E73-87BD-92264E15647B}" v="151" dt="2023-11-15T18:00:08.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11" d="100"/>
          <a:sy n="111" d="100"/>
        </p:scale>
        <p:origin x="5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ers, Amber" userId="389caf7d-7f00-408e-a4e9-0c8935e7778a" providerId="ADAL" clId="{2D11A655-2E7E-4E73-87BD-92264E15647B}"/>
    <pc:docChg chg="undo custSel addSld delSld modSld">
      <pc:chgData name="Winters, Amber" userId="389caf7d-7f00-408e-a4e9-0c8935e7778a" providerId="ADAL" clId="{2D11A655-2E7E-4E73-87BD-92264E15647B}" dt="2023-11-15T18:00:44.464" v="15065" actId="2696"/>
      <pc:docMkLst>
        <pc:docMk/>
      </pc:docMkLst>
      <pc:sldChg chg="addSp delSp modSp add del mod modTransition modNotesTx">
        <pc:chgData name="Winters, Amber" userId="389caf7d-7f00-408e-a4e9-0c8935e7778a" providerId="ADAL" clId="{2D11A655-2E7E-4E73-87BD-92264E15647B}" dt="2023-11-15T17:58:52.071" v="14936"/>
        <pc:sldMkLst>
          <pc:docMk/>
          <pc:sldMk cId="70087245" sldId="282"/>
        </pc:sldMkLst>
        <pc:spChg chg="mod">
          <ac:chgData name="Winters, Amber" userId="389caf7d-7f00-408e-a4e9-0c8935e7778a" providerId="ADAL" clId="{2D11A655-2E7E-4E73-87BD-92264E15647B}" dt="2023-11-07T19:30:38.404" v="4057" actId="403"/>
          <ac:spMkLst>
            <pc:docMk/>
            <pc:sldMk cId="70087245" sldId="282"/>
            <ac:spMk id="2" creationId="{20847809-835B-62DF-003F-2B24C1B8D66F}"/>
          </ac:spMkLst>
        </pc:spChg>
        <pc:spChg chg="del">
          <ac:chgData name="Winters, Amber" userId="389caf7d-7f00-408e-a4e9-0c8935e7778a" providerId="ADAL" clId="{2D11A655-2E7E-4E73-87BD-92264E15647B}" dt="2023-11-10T20:15:35.838" v="8433" actId="478"/>
          <ac:spMkLst>
            <pc:docMk/>
            <pc:sldMk cId="70087245" sldId="282"/>
            <ac:spMk id="3" creationId="{40038EF4-46E0-2947-4E0C-9CD14A74084E}"/>
          </ac:spMkLst>
        </pc:spChg>
        <pc:picChg chg="add del mod">
          <ac:chgData name="Winters, Amber" userId="389caf7d-7f00-408e-a4e9-0c8935e7778a" providerId="ADAL" clId="{2D11A655-2E7E-4E73-87BD-92264E15647B}" dt="2023-11-07T19:30:18.220" v="4026" actId="478"/>
          <ac:picMkLst>
            <pc:docMk/>
            <pc:sldMk cId="70087245" sldId="282"/>
            <ac:picMk id="5" creationId="{50C66B36-E1A7-9CE8-0461-AD256B5AC937}"/>
          </ac:picMkLst>
        </pc:picChg>
      </pc:sldChg>
      <pc:sldChg chg="modTransition modNotesTx">
        <pc:chgData name="Winters, Amber" userId="389caf7d-7f00-408e-a4e9-0c8935e7778a" providerId="ADAL" clId="{2D11A655-2E7E-4E73-87BD-92264E15647B}" dt="2023-11-15T17:58:38.350" v="14930"/>
        <pc:sldMkLst>
          <pc:docMk/>
          <pc:sldMk cId="4153696969" sldId="284"/>
        </pc:sldMkLst>
      </pc:sldChg>
      <pc:sldChg chg="addSp delSp modSp mod modTransition modAnim modNotesTx">
        <pc:chgData name="Winters, Amber" userId="389caf7d-7f00-408e-a4e9-0c8935e7778a" providerId="ADAL" clId="{2D11A655-2E7E-4E73-87BD-92264E15647B}" dt="2023-11-15T17:58:39.491" v="14931"/>
        <pc:sldMkLst>
          <pc:docMk/>
          <pc:sldMk cId="1378415819" sldId="285"/>
        </pc:sldMkLst>
        <pc:spChg chg="add mod">
          <ac:chgData name="Winters, Amber" userId="389caf7d-7f00-408e-a4e9-0c8935e7778a" providerId="ADAL" clId="{2D11A655-2E7E-4E73-87BD-92264E15647B}" dt="2023-11-03T14:57:08.871" v="153" actId="164"/>
          <ac:spMkLst>
            <pc:docMk/>
            <pc:sldMk cId="1378415819" sldId="285"/>
            <ac:spMk id="2" creationId="{2594A905-5494-ED63-31C2-08C931638E9C}"/>
          </ac:spMkLst>
        </pc:spChg>
        <pc:spChg chg="del">
          <ac:chgData name="Winters, Amber" userId="389caf7d-7f00-408e-a4e9-0c8935e7778a" providerId="ADAL" clId="{2D11A655-2E7E-4E73-87BD-92264E15647B}" dt="2023-11-03T13:38:03.740" v="37" actId="478"/>
          <ac:spMkLst>
            <pc:docMk/>
            <pc:sldMk cId="1378415819" sldId="285"/>
            <ac:spMk id="3" creationId="{AB5D2BA7-0C1B-6A62-5AEC-D4B024DBAE2A}"/>
          </ac:spMkLst>
        </pc:spChg>
        <pc:spChg chg="mod">
          <ac:chgData name="Winters, Amber" userId="389caf7d-7f00-408e-a4e9-0c8935e7778a" providerId="ADAL" clId="{2D11A655-2E7E-4E73-87BD-92264E15647B}" dt="2023-11-03T17:00:31.850" v="464" actId="1076"/>
          <ac:spMkLst>
            <pc:docMk/>
            <pc:sldMk cId="1378415819" sldId="285"/>
            <ac:spMk id="4" creationId="{0C6EEEE4-6D16-4DD7-6DCE-565043A6E7E2}"/>
          </ac:spMkLst>
        </pc:spChg>
        <pc:spChg chg="del">
          <ac:chgData name="Winters, Amber" userId="389caf7d-7f00-408e-a4e9-0c8935e7778a" providerId="ADAL" clId="{2D11A655-2E7E-4E73-87BD-92264E15647B}" dt="2023-11-03T13:45:21.107" v="84" actId="478"/>
          <ac:spMkLst>
            <pc:docMk/>
            <pc:sldMk cId="1378415819" sldId="285"/>
            <ac:spMk id="5" creationId="{B6F8D176-56D6-992E-D7DC-A529AFB446CA}"/>
          </ac:spMkLst>
        </pc:spChg>
        <pc:spChg chg="del mod">
          <ac:chgData name="Winters, Amber" userId="389caf7d-7f00-408e-a4e9-0c8935e7778a" providerId="ADAL" clId="{2D11A655-2E7E-4E73-87BD-92264E15647B}" dt="2023-11-03T13:45:20.008" v="83" actId="478"/>
          <ac:spMkLst>
            <pc:docMk/>
            <pc:sldMk cId="1378415819" sldId="285"/>
            <ac:spMk id="6" creationId="{77984557-C7E2-9FAE-143E-BDBA10087A13}"/>
          </ac:spMkLst>
        </pc:spChg>
        <pc:spChg chg="add mod">
          <ac:chgData name="Winters, Amber" userId="389caf7d-7f00-408e-a4e9-0c8935e7778a" providerId="ADAL" clId="{2D11A655-2E7E-4E73-87BD-92264E15647B}" dt="2023-11-03T17:00:26.595" v="463" actId="1076"/>
          <ac:spMkLst>
            <pc:docMk/>
            <pc:sldMk cId="1378415819" sldId="285"/>
            <ac:spMk id="12" creationId="{4A72DBD0-4421-6C9F-E207-69224E38C09A}"/>
          </ac:spMkLst>
        </pc:spChg>
        <pc:spChg chg="add mod">
          <ac:chgData name="Winters, Amber" userId="389caf7d-7f00-408e-a4e9-0c8935e7778a" providerId="ADAL" clId="{2D11A655-2E7E-4E73-87BD-92264E15647B}" dt="2023-11-03T17:16:39.097" v="684" actId="164"/>
          <ac:spMkLst>
            <pc:docMk/>
            <pc:sldMk cId="1378415819" sldId="285"/>
            <ac:spMk id="19" creationId="{4ADCED3E-F1BE-1D8F-D907-F7A1945D7D87}"/>
          </ac:spMkLst>
        </pc:spChg>
        <pc:spChg chg="add mod">
          <ac:chgData name="Winters, Amber" userId="389caf7d-7f00-408e-a4e9-0c8935e7778a" providerId="ADAL" clId="{2D11A655-2E7E-4E73-87BD-92264E15647B}" dt="2023-11-03T17:16:44.219" v="685" actId="164"/>
          <ac:spMkLst>
            <pc:docMk/>
            <pc:sldMk cId="1378415819" sldId="285"/>
            <ac:spMk id="20" creationId="{84069484-3B68-7E0D-4E26-81BD4E52FEA0}"/>
          </ac:spMkLst>
        </pc:spChg>
        <pc:spChg chg="add mod">
          <ac:chgData name="Winters, Amber" userId="389caf7d-7f00-408e-a4e9-0c8935e7778a" providerId="ADAL" clId="{2D11A655-2E7E-4E73-87BD-92264E15647B}" dt="2023-11-03T17:16:48.722" v="686" actId="164"/>
          <ac:spMkLst>
            <pc:docMk/>
            <pc:sldMk cId="1378415819" sldId="285"/>
            <ac:spMk id="21" creationId="{2895309C-9986-4C2C-D633-DF47E83BD229}"/>
          </ac:spMkLst>
        </pc:spChg>
        <pc:grpChg chg="add del mod">
          <ac:chgData name="Winters, Amber" userId="389caf7d-7f00-408e-a4e9-0c8935e7778a" providerId="ADAL" clId="{2D11A655-2E7E-4E73-87BD-92264E15647B}" dt="2023-11-03T14:57:29.473" v="154" actId="478"/>
          <ac:grpSpMkLst>
            <pc:docMk/>
            <pc:sldMk cId="1378415819" sldId="285"/>
            <ac:grpSpMk id="9" creationId="{A9A97F14-38F2-F8CF-3B9A-A5E3F25393F5}"/>
          </ac:grpSpMkLst>
        </pc:grpChg>
        <pc:grpChg chg="add mod">
          <ac:chgData name="Winters, Amber" userId="389caf7d-7f00-408e-a4e9-0c8935e7778a" providerId="ADAL" clId="{2D11A655-2E7E-4E73-87BD-92264E15647B}" dt="2023-11-03T17:16:39.097" v="684" actId="164"/>
          <ac:grpSpMkLst>
            <pc:docMk/>
            <pc:sldMk cId="1378415819" sldId="285"/>
            <ac:grpSpMk id="22" creationId="{69612954-2BE0-A6F4-60E1-245DD51F38B1}"/>
          </ac:grpSpMkLst>
        </pc:grpChg>
        <pc:grpChg chg="add mod">
          <ac:chgData name="Winters, Amber" userId="389caf7d-7f00-408e-a4e9-0c8935e7778a" providerId="ADAL" clId="{2D11A655-2E7E-4E73-87BD-92264E15647B}" dt="2023-11-03T17:16:44.219" v="685" actId="164"/>
          <ac:grpSpMkLst>
            <pc:docMk/>
            <pc:sldMk cId="1378415819" sldId="285"/>
            <ac:grpSpMk id="23" creationId="{A87F2EE7-462D-6CF8-C3F0-7A5E145CF339}"/>
          </ac:grpSpMkLst>
        </pc:grpChg>
        <pc:grpChg chg="add mod">
          <ac:chgData name="Winters, Amber" userId="389caf7d-7f00-408e-a4e9-0c8935e7778a" providerId="ADAL" clId="{2D11A655-2E7E-4E73-87BD-92264E15647B}" dt="2023-11-03T17:16:48.722" v="686" actId="164"/>
          <ac:grpSpMkLst>
            <pc:docMk/>
            <pc:sldMk cId="1378415819" sldId="285"/>
            <ac:grpSpMk id="24" creationId="{7EF7BFD1-7A4F-6177-C377-0E4EF29EF8E0}"/>
          </ac:grpSpMkLst>
        </pc:grpChg>
        <pc:picChg chg="add mod">
          <ac:chgData name="Winters, Amber" userId="389caf7d-7f00-408e-a4e9-0c8935e7778a" providerId="ADAL" clId="{2D11A655-2E7E-4E73-87BD-92264E15647B}" dt="2023-11-07T19:26:35.328" v="4023" actId="1076"/>
          <ac:picMkLst>
            <pc:docMk/>
            <pc:sldMk cId="1378415819" sldId="285"/>
            <ac:picMk id="11" creationId="{2A7F63CC-FA69-DEAB-4731-325C936520E2}"/>
          </ac:picMkLst>
        </pc:picChg>
        <pc:picChg chg="add mod">
          <ac:chgData name="Winters, Amber" userId="389caf7d-7f00-408e-a4e9-0c8935e7778a" providerId="ADAL" clId="{2D11A655-2E7E-4E73-87BD-92264E15647B}" dt="2023-11-03T17:16:44.219" v="685" actId="164"/>
          <ac:picMkLst>
            <pc:docMk/>
            <pc:sldMk cId="1378415819" sldId="285"/>
            <ac:picMk id="14" creationId="{CC4E240B-A1A6-E39A-9E0C-9CD5F4AFA619}"/>
          </ac:picMkLst>
        </pc:picChg>
        <pc:picChg chg="add mod">
          <ac:chgData name="Winters, Amber" userId="389caf7d-7f00-408e-a4e9-0c8935e7778a" providerId="ADAL" clId="{2D11A655-2E7E-4E73-87BD-92264E15647B}" dt="2023-11-03T17:16:39.097" v="684" actId="164"/>
          <ac:picMkLst>
            <pc:docMk/>
            <pc:sldMk cId="1378415819" sldId="285"/>
            <ac:picMk id="16" creationId="{866B2079-0EF7-253A-933E-F369884A0003}"/>
          </ac:picMkLst>
        </pc:picChg>
        <pc:picChg chg="add mod">
          <ac:chgData name="Winters, Amber" userId="389caf7d-7f00-408e-a4e9-0c8935e7778a" providerId="ADAL" clId="{2D11A655-2E7E-4E73-87BD-92264E15647B}" dt="2023-11-03T17:16:48.722" v="686" actId="164"/>
          <ac:picMkLst>
            <pc:docMk/>
            <pc:sldMk cId="1378415819" sldId="285"/>
            <ac:picMk id="18" creationId="{CF1BDA8A-5F38-0941-153A-E8D6D73DC0D0}"/>
          </ac:picMkLst>
        </pc:picChg>
        <pc:cxnChg chg="add mod">
          <ac:chgData name="Winters, Amber" userId="389caf7d-7f00-408e-a4e9-0c8935e7778a" providerId="ADAL" clId="{2D11A655-2E7E-4E73-87BD-92264E15647B}" dt="2023-11-03T14:57:08.871" v="153" actId="164"/>
          <ac:cxnSpMkLst>
            <pc:docMk/>
            <pc:sldMk cId="1378415819" sldId="285"/>
            <ac:cxnSpMk id="8" creationId="{BCDB973F-8914-4230-7E8F-AC3FC4C59CA0}"/>
          </ac:cxnSpMkLst>
        </pc:cxnChg>
      </pc:sldChg>
      <pc:sldChg chg="addSp delSp modSp mod modTransition modNotesTx">
        <pc:chgData name="Winters, Amber" userId="389caf7d-7f00-408e-a4e9-0c8935e7778a" providerId="ADAL" clId="{2D11A655-2E7E-4E73-87BD-92264E15647B}" dt="2023-11-15T17:58:43.262" v="14932"/>
        <pc:sldMkLst>
          <pc:docMk/>
          <pc:sldMk cId="2186210521" sldId="286"/>
        </pc:sldMkLst>
        <pc:spChg chg="mod">
          <ac:chgData name="Winters, Amber" userId="389caf7d-7f00-408e-a4e9-0c8935e7778a" providerId="ADAL" clId="{2D11A655-2E7E-4E73-87BD-92264E15647B}" dt="2023-11-03T17:29:31.900" v="1496" actId="14100"/>
          <ac:spMkLst>
            <pc:docMk/>
            <pc:sldMk cId="2186210521" sldId="286"/>
            <ac:spMk id="2" creationId="{2594A905-5494-ED63-31C2-08C931638E9C}"/>
          </ac:spMkLst>
        </pc:spChg>
        <pc:spChg chg="add mod">
          <ac:chgData name="Winters, Amber" userId="389caf7d-7f00-408e-a4e9-0c8935e7778a" providerId="ADAL" clId="{2D11A655-2E7E-4E73-87BD-92264E15647B}" dt="2023-11-03T17:52:11.805" v="1563" actId="164"/>
          <ac:spMkLst>
            <pc:docMk/>
            <pc:sldMk cId="2186210521" sldId="286"/>
            <ac:spMk id="3" creationId="{7CEEFF1B-0B0B-0DA1-E84F-9A7F1F223C99}"/>
          </ac:spMkLst>
        </pc:spChg>
        <pc:spChg chg="del">
          <ac:chgData name="Winters, Amber" userId="389caf7d-7f00-408e-a4e9-0c8935e7778a" providerId="ADAL" clId="{2D11A655-2E7E-4E73-87BD-92264E15647B}" dt="2023-11-03T17:30:01.104" v="1501" actId="478"/>
          <ac:spMkLst>
            <pc:docMk/>
            <pc:sldMk cId="2186210521" sldId="286"/>
            <ac:spMk id="4" creationId="{0C6EEEE4-6D16-4DD7-6DCE-565043A6E7E2}"/>
          </ac:spMkLst>
        </pc:spChg>
        <pc:spChg chg="add del mod ord">
          <ac:chgData name="Winters, Amber" userId="389caf7d-7f00-408e-a4e9-0c8935e7778a" providerId="ADAL" clId="{2D11A655-2E7E-4E73-87BD-92264E15647B}" dt="2023-11-03T17:30:03.813" v="1502" actId="478"/>
          <ac:spMkLst>
            <pc:docMk/>
            <pc:sldMk cId="2186210521" sldId="286"/>
            <ac:spMk id="6" creationId="{E46D4BDE-17BC-B091-3A42-DD52D41F5F5E}"/>
          </ac:spMkLst>
        </pc:spChg>
        <pc:spChg chg="add del mod">
          <ac:chgData name="Winters, Amber" userId="389caf7d-7f00-408e-a4e9-0c8935e7778a" providerId="ADAL" clId="{2D11A655-2E7E-4E73-87BD-92264E15647B}" dt="2023-11-03T17:30:05.605" v="1503" actId="478"/>
          <ac:spMkLst>
            <pc:docMk/>
            <pc:sldMk cId="2186210521" sldId="286"/>
            <ac:spMk id="10" creationId="{097CFBC1-9D43-945D-ABF9-D3FABADC9758}"/>
          </ac:spMkLst>
        </pc:spChg>
        <pc:spChg chg="add mod">
          <ac:chgData name="Winters, Amber" userId="389caf7d-7f00-408e-a4e9-0c8935e7778a" providerId="ADAL" clId="{2D11A655-2E7E-4E73-87BD-92264E15647B}" dt="2023-11-03T17:30:11.444" v="1504"/>
          <ac:spMkLst>
            <pc:docMk/>
            <pc:sldMk cId="2186210521" sldId="286"/>
            <ac:spMk id="11" creationId="{1CAB1D74-9A6F-7385-1C2A-024F03845F6F}"/>
          </ac:spMkLst>
        </pc:spChg>
        <pc:spChg chg="mod">
          <ac:chgData name="Winters, Amber" userId="389caf7d-7f00-408e-a4e9-0c8935e7778a" providerId="ADAL" clId="{2D11A655-2E7E-4E73-87BD-92264E15647B}" dt="2023-11-03T17:52:39.496" v="1565"/>
          <ac:spMkLst>
            <pc:docMk/>
            <pc:sldMk cId="2186210521" sldId="286"/>
            <ac:spMk id="18" creationId="{8CDA8A67-92EA-561F-D651-47C00161E67D}"/>
          </ac:spMkLst>
        </pc:spChg>
        <pc:spChg chg="mod">
          <ac:chgData name="Winters, Amber" userId="389caf7d-7f00-408e-a4e9-0c8935e7778a" providerId="ADAL" clId="{2D11A655-2E7E-4E73-87BD-92264E15647B}" dt="2023-11-03T17:52:39.496" v="1565"/>
          <ac:spMkLst>
            <pc:docMk/>
            <pc:sldMk cId="2186210521" sldId="286"/>
            <ac:spMk id="19" creationId="{42A1D55B-ACB0-FC5E-31E6-A4D29E44C9D5}"/>
          </ac:spMkLst>
        </pc:spChg>
        <pc:grpChg chg="mod">
          <ac:chgData name="Winters, Amber" userId="389caf7d-7f00-408e-a4e9-0c8935e7778a" providerId="ADAL" clId="{2D11A655-2E7E-4E73-87BD-92264E15647B}" dt="2023-11-03T17:52:11.805" v="1563" actId="164"/>
          <ac:grpSpMkLst>
            <pc:docMk/>
            <pc:sldMk cId="2186210521" sldId="286"/>
            <ac:grpSpMk id="9" creationId="{A9A97F14-38F2-F8CF-3B9A-A5E3F25393F5}"/>
          </ac:grpSpMkLst>
        </pc:grpChg>
        <pc:grpChg chg="add mod">
          <ac:chgData name="Winters, Amber" userId="389caf7d-7f00-408e-a4e9-0c8935e7778a" providerId="ADAL" clId="{2D11A655-2E7E-4E73-87BD-92264E15647B}" dt="2023-11-03T17:52:17.547" v="1564" actId="1076"/>
          <ac:grpSpMkLst>
            <pc:docMk/>
            <pc:sldMk cId="2186210521" sldId="286"/>
            <ac:grpSpMk id="15" creationId="{BD850FD8-37F8-EB09-7AD1-55B26B333E7B}"/>
          </ac:grpSpMkLst>
        </pc:grpChg>
        <pc:grpChg chg="add del mod">
          <ac:chgData name="Winters, Amber" userId="389caf7d-7f00-408e-a4e9-0c8935e7778a" providerId="ADAL" clId="{2D11A655-2E7E-4E73-87BD-92264E15647B}" dt="2023-11-03T17:52:45.422" v="1567" actId="478"/>
          <ac:grpSpMkLst>
            <pc:docMk/>
            <pc:sldMk cId="2186210521" sldId="286"/>
            <ac:grpSpMk id="16" creationId="{72889298-D46D-4D65-81E1-5AEE11FF5C82}"/>
          </ac:grpSpMkLst>
        </pc:grpChg>
        <pc:grpChg chg="mod">
          <ac:chgData name="Winters, Amber" userId="389caf7d-7f00-408e-a4e9-0c8935e7778a" providerId="ADAL" clId="{2D11A655-2E7E-4E73-87BD-92264E15647B}" dt="2023-11-03T17:52:39.496" v="1565"/>
          <ac:grpSpMkLst>
            <pc:docMk/>
            <pc:sldMk cId="2186210521" sldId="286"/>
            <ac:grpSpMk id="17" creationId="{EB9F2D96-EC3D-F720-F2A8-76E7FD0394F1}"/>
          </ac:grpSpMkLst>
        </pc:grpChg>
        <pc:picChg chg="add mod">
          <ac:chgData name="Winters, Amber" userId="389caf7d-7f00-408e-a4e9-0c8935e7778a" providerId="ADAL" clId="{2D11A655-2E7E-4E73-87BD-92264E15647B}" dt="2023-11-07T19:26:30.340" v="4021" actId="1037"/>
          <ac:picMkLst>
            <pc:docMk/>
            <pc:sldMk cId="2186210521" sldId="286"/>
            <ac:picMk id="14" creationId="{6A45AC62-CECB-CC6B-EA50-D4CC574116C0}"/>
          </ac:picMkLst>
        </pc:picChg>
        <pc:cxnChg chg="mod">
          <ac:chgData name="Winters, Amber" userId="389caf7d-7f00-408e-a4e9-0c8935e7778a" providerId="ADAL" clId="{2D11A655-2E7E-4E73-87BD-92264E15647B}" dt="2023-11-03T17:34:46.099" v="1508" actId="14100"/>
          <ac:cxnSpMkLst>
            <pc:docMk/>
            <pc:sldMk cId="2186210521" sldId="286"/>
            <ac:cxnSpMk id="8" creationId="{BCDB973F-8914-4230-7E8F-AC3FC4C59CA0}"/>
          </ac:cxnSpMkLst>
        </pc:cxnChg>
        <pc:cxnChg chg="mod">
          <ac:chgData name="Winters, Amber" userId="389caf7d-7f00-408e-a4e9-0c8935e7778a" providerId="ADAL" clId="{2D11A655-2E7E-4E73-87BD-92264E15647B}" dt="2023-11-03T17:52:39.496" v="1565"/>
          <ac:cxnSpMkLst>
            <pc:docMk/>
            <pc:sldMk cId="2186210521" sldId="286"/>
            <ac:cxnSpMk id="20" creationId="{ACD56BE7-8236-0F12-0263-7710D451D4ED}"/>
          </ac:cxnSpMkLst>
        </pc:cxnChg>
      </pc:sldChg>
      <pc:sldChg chg="addSp delSp modSp mod modNotesTx">
        <pc:chgData name="Winters, Amber" userId="389caf7d-7f00-408e-a4e9-0c8935e7778a" providerId="ADAL" clId="{2D11A655-2E7E-4E73-87BD-92264E15647B}" dt="2023-11-07T19:26:24.880" v="4014" actId="1037"/>
        <pc:sldMkLst>
          <pc:docMk/>
          <pc:sldMk cId="2319844440" sldId="287"/>
        </pc:sldMkLst>
        <pc:spChg chg="mod">
          <ac:chgData name="Winters, Amber" userId="389caf7d-7f00-408e-a4e9-0c8935e7778a" providerId="ADAL" clId="{2D11A655-2E7E-4E73-87BD-92264E15647B}" dt="2023-11-03T17:57:48.117" v="1744" actId="20577"/>
          <ac:spMkLst>
            <pc:docMk/>
            <pc:sldMk cId="2319844440" sldId="287"/>
            <ac:spMk id="6" creationId="{D411C889-60E7-20B8-FB42-8F14A0BDB498}"/>
          </ac:spMkLst>
        </pc:spChg>
        <pc:spChg chg="mod">
          <ac:chgData name="Winters, Amber" userId="389caf7d-7f00-408e-a4e9-0c8935e7778a" providerId="ADAL" clId="{2D11A655-2E7E-4E73-87BD-92264E15647B}" dt="2023-11-03T17:55:50.002" v="1606" actId="20577"/>
          <ac:spMkLst>
            <pc:docMk/>
            <pc:sldMk cId="2319844440" sldId="287"/>
            <ac:spMk id="7" creationId="{E95A8C20-F11B-80A2-F83F-B7E21E423990}"/>
          </ac:spMkLst>
        </pc:spChg>
        <pc:grpChg chg="add mod">
          <ac:chgData name="Winters, Amber" userId="389caf7d-7f00-408e-a4e9-0c8935e7778a" providerId="ADAL" clId="{2D11A655-2E7E-4E73-87BD-92264E15647B}" dt="2023-11-03T17:53:02.158" v="1571" actId="1076"/>
          <ac:grpSpMkLst>
            <pc:docMk/>
            <pc:sldMk cId="2319844440" sldId="287"/>
            <ac:grpSpMk id="4" creationId="{24A2EA7D-1BFB-965E-5D9B-DACE0477B9F1}"/>
          </ac:grpSpMkLst>
        </pc:grpChg>
        <pc:grpChg chg="mod">
          <ac:chgData name="Winters, Amber" userId="389caf7d-7f00-408e-a4e9-0c8935e7778a" providerId="ADAL" clId="{2D11A655-2E7E-4E73-87BD-92264E15647B}" dt="2023-11-03T17:52:58.945" v="1570"/>
          <ac:grpSpMkLst>
            <pc:docMk/>
            <pc:sldMk cId="2319844440" sldId="287"/>
            <ac:grpSpMk id="5" creationId="{D5F76A07-3F0F-6508-8CD5-3F9F7F54524D}"/>
          </ac:grpSpMkLst>
        </pc:grpChg>
        <pc:picChg chg="add mod ord">
          <ac:chgData name="Winters, Amber" userId="389caf7d-7f00-408e-a4e9-0c8935e7778a" providerId="ADAL" clId="{2D11A655-2E7E-4E73-87BD-92264E15647B}" dt="2023-11-07T19:26:24.880" v="4014" actId="1037"/>
          <ac:picMkLst>
            <pc:docMk/>
            <pc:sldMk cId="2319844440" sldId="287"/>
            <ac:picMk id="13" creationId="{C8225E12-B710-F650-DE2C-6ECFD149E5B7}"/>
          </ac:picMkLst>
        </pc:picChg>
        <pc:picChg chg="del">
          <ac:chgData name="Winters, Amber" userId="389caf7d-7f00-408e-a4e9-0c8935e7778a" providerId="ADAL" clId="{2D11A655-2E7E-4E73-87BD-92264E15647B}" dt="2023-11-03T17:59:40.606" v="1753" actId="478"/>
          <ac:picMkLst>
            <pc:docMk/>
            <pc:sldMk cId="2319844440" sldId="287"/>
            <ac:picMk id="14" creationId="{6A45AC62-CECB-CC6B-EA50-D4CC574116C0}"/>
          </ac:picMkLst>
        </pc:picChg>
        <pc:cxnChg chg="mod">
          <ac:chgData name="Winters, Amber" userId="389caf7d-7f00-408e-a4e9-0c8935e7778a" providerId="ADAL" clId="{2D11A655-2E7E-4E73-87BD-92264E15647B}" dt="2023-11-03T17:52:58.945" v="1570"/>
          <ac:cxnSpMkLst>
            <pc:docMk/>
            <pc:sldMk cId="2319844440" sldId="287"/>
            <ac:cxnSpMk id="10" creationId="{C813B831-0D61-6BC1-8C5A-23294094EDA6}"/>
          </ac:cxnSpMkLst>
        </pc:cxnChg>
      </pc:sldChg>
      <pc:sldChg chg="addSp delSp modSp mod modNotesTx">
        <pc:chgData name="Winters, Amber" userId="389caf7d-7f00-408e-a4e9-0c8935e7778a" providerId="ADAL" clId="{2D11A655-2E7E-4E73-87BD-92264E15647B}" dt="2023-11-10T20:26:35.574" v="8785" actId="33524"/>
        <pc:sldMkLst>
          <pc:docMk/>
          <pc:sldMk cId="1177454147" sldId="288"/>
        </pc:sldMkLst>
        <pc:spChg chg="mod">
          <ac:chgData name="Winters, Amber" userId="389caf7d-7f00-408e-a4e9-0c8935e7778a" providerId="ADAL" clId="{2D11A655-2E7E-4E73-87BD-92264E15647B}" dt="2023-11-03T18:20:15.541" v="1897" actId="20577"/>
          <ac:spMkLst>
            <pc:docMk/>
            <pc:sldMk cId="1177454147" sldId="288"/>
            <ac:spMk id="16" creationId="{18647728-B358-A076-2F2D-DC0894EBDDCB}"/>
          </ac:spMkLst>
        </pc:spChg>
        <pc:spChg chg="mod">
          <ac:chgData name="Winters, Amber" userId="389caf7d-7f00-408e-a4e9-0c8935e7778a" providerId="ADAL" clId="{2D11A655-2E7E-4E73-87BD-92264E15647B}" dt="2023-11-06T17:12:14.520" v="3235" actId="20577"/>
          <ac:spMkLst>
            <pc:docMk/>
            <pc:sldMk cId="1177454147" sldId="288"/>
            <ac:spMk id="17" creationId="{8FE7DFE7-CEC5-3383-2BAE-D154387AA19F}"/>
          </ac:spMkLst>
        </pc:spChg>
        <pc:grpChg chg="add mod">
          <ac:chgData name="Winters, Amber" userId="389caf7d-7f00-408e-a4e9-0c8935e7778a" providerId="ADAL" clId="{2D11A655-2E7E-4E73-87BD-92264E15647B}" dt="2023-11-03T18:40:13.431" v="1908" actId="1036"/>
          <ac:grpSpMkLst>
            <pc:docMk/>
            <pc:sldMk cId="1177454147" sldId="288"/>
            <ac:grpSpMk id="12" creationId="{9F0A5269-75C4-8198-7E55-A616AA569925}"/>
          </ac:grpSpMkLst>
        </pc:grpChg>
        <pc:grpChg chg="mod">
          <ac:chgData name="Winters, Amber" userId="389caf7d-7f00-408e-a4e9-0c8935e7778a" providerId="ADAL" clId="{2D11A655-2E7E-4E73-87BD-92264E15647B}" dt="2023-11-03T18:00:01.636" v="1754"/>
          <ac:grpSpMkLst>
            <pc:docMk/>
            <pc:sldMk cId="1177454147" sldId="288"/>
            <ac:grpSpMk id="14" creationId="{C4FD85B8-26D1-A39A-775D-BF40B197879C}"/>
          </ac:grpSpMkLst>
        </pc:grpChg>
        <pc:picChg chg="del">
          <ac:chgData name="Winters, Amber" userId="389caf7d-7f00-408e-a4e9-0c8935e7778a" providerId="ADAL" clId="{2D11A655-2E7E-4E73-87BD-92264E15647B}" dt="2023-11-03T18:18:43.025" v="1790" actId="478"/>
          <ac:picMkLst>
            <pc:docMk/>
            <pc:sldMk cId="1177454147" sldId="288"/>
            <ac:picMk id="13" creationId="{C8225E12-B710-F650-DE2C-6ECFD149E5B7}"/>
          </ac:picMkLst>
        </pc:picChg>
        <pc:picChg chg="add mod ord">
          <ac:chgData name="Winters, Amber" userId="389caf7d-7f00-408e-a4e9-0c8935e7778a" providerId="ADAL" clId="{2D11A655-2E7E-4E73-87BD-92264E15647B}" dt="2023-11-07T19:26:20.739" v="4007" actId="1037"/>
          <ac:picMkLst>
            <pc:docMk/>
            <pc:sldMk cId="1177454147" sldId="288"/>
            <ac:picMk id="20" creationId="{0F7A42E3-A174-DC73-5B7E-3214A053EE5B}"/>
          </ac:picMkLst>
        </pc:picChg>
        <pc:cxnChg chg="mod">
          <ac:chgData name="Winters, Amber" userId="389caf7d-7f00-408e-a4e9-0c8935e7778a" providerId="ADAL" clId="{2D11A655-2E7E-4E73-87BD-92264E15647B}" dt="2023-11-03T18:00:01.636" v="1754"/>
          <ac:cxnSpMkLst>
            <pc:docMk/>
            <pc:sldMk cId="1177454147" sldId="288"/>
            <ac:cxnSpMk id="18" creationId="{08D0A401-CBF2-9DA3-0590-89994B3D97F8}"/>
          </ac:cxnSpMkLst>
        </pc:cxnChg>
      </pc:sldChg>
      <pc:sldChg chg="add del">
        <pc:chgData name="Winters, Amber" userId="389caf7d-7f00-408e-a4e9-0c8935e7778a" providerId="ADAL" clId="{2D11A655-2E7E-4E73-87BD-92264E15647B}" dt="2023-11-03T17:52:54.534" v="1569"/>
        <pc:sldMkLst>
          <pc:docMk/>
          <pc:sldMk cId="1467967093" sldId="288"/>
        </pc:sldMkLst>
      </pc:sldChg>
      <pc:sldChg chg="addSp delSp modSp mod modNotesTx">
        <pc:chgData name="Winters, Amber" userId="389caf7d-7f00-408e-a4e9-0c8935e7778a" providerId="ADAL" clId="{2D11A655-2E7E-4E73-87BD-92264E15647B}" dt="2023-11-10T20:27:19.030" v="8805" actId="20577"/>
        <pc:sldMkLst>
          <pc:docMk/>
          <pc:sldMk cId="45808333" sldId="289"/>
        </pc:sldMkLst>
        <pc:spChg chg="mod">
          <ac:chgData name="Winters, Amber" userId="389caf7d-7f00-408e-a4e9-0c8935e7778a" providerId="ADAL" clId="{2D11A655-2E7E-4E73-87BD-92264E15647B}" dt="2023-11-10T20:09:50.522" v="8431" actId="20577"/>
          <ac:spMkLst>
            <pc:docMk/>
            <pc:sldMk cId="45808333" sldId="289"/>
            <ac:spMk id="17" creationId="{8FE7DFE7-CEC5-3383-2BAE-D154387AA19F}"/>
          </ac:spMkLst>
        </pc:spChg>
        <pc:spChg chg="mod">
          <ac:chgData name="Winters, Amber" userId="389caf7d-7f00-408e-a4e9-0c8935e7778a" providerId="ADAL" clId="{2D11A655-2E7E-4E73-87BD-92264E15647B}" dt="2023-11-03T18:44:51.023" v="2283" actId="20577"/>
          <ac:spMkLst>
            <pc:docMk/>
            <pc:sldMk cId="45808333" sldId="289"/>
            <ac:spMk id="21" creationId="{CC9A355F-E608-E6A3-EF0D-FCB285E26338}"/>
          </ac:spMkLst>
        </pc:spChg>
        <pc:spChg chg="mod">
          <ac:chgData name="Winters, Amber" userId="389caf7d-7f00-408e-a4e9-0c8935e7778a" providerId="ADAL" clId="{2D11A655-2E7E-4E73-87BD-92264E15647B}" dt="2023-11-03T18:40:29.638" v="1928" actId="20577"/>
          <ac:spMkLst>
            <pc:docMk/>
            <pc:sldMk cId="45808333" sldId="289"/>
            <ac:spMk id="22" creationId="{009ABFE4-C7DF-53EE-7FD3-18FA40488E53}"/>
          </ac:spMkLst>
        </pc:spChg>
        <pc:grpChg chg="mod">
          <ac:chgData name="Winters, Amber" userId="389caf7d-7f00-408e-a4e9-0c8935e7778a" providerId="ADAL" clId="{2D11A655-2E7E-4E73-87BD-92264E15647B}" dt="2023-11-03T18:40:08.280" v="1903" actId="1036"/>
          <ac:grpSpMkLst>
            <pc:docMk/>
            <pc:sldMk cId="45808333" sldId="289"/>
            <ac:grpSpMk id="12" creationId="{9F0A5269-75C4-8198-7E55-A616AA569925}"/>
          </ac:grpSpMkLst>
        </pc:grpChg>
        <pc:grpChg chg="add mod">
          <ac:chgData name="Winters, Amber" userId="389caf7d-7f00-408e-a4e9-0c8935e7778a" providerId="ADAL" clId="{2D11A655-2E7E-4E73-87BD-92264E15647B}" dt="2023-11-03T18:40:09.499" v="1904" actId="1036"/>
          <ac:grpSpMkLst>
            <pc:docMk/>
            <pc:sldMk cId="45808333" sldId="289"/>
            <ac:grpSpMk id="13" creationId="{73EB02F2-004B-32DE-C9B3-5291B670D4AB}"/>
          </ac:grpSpMkLst>
        </pc:grpChg>
        <pc:grpChg chg="mod">
          <ac:chgData name="Winters, Amber" userId="389caf7d-7f00-408e-a4e9-0c8935e7778a" providerId="ADAL" clId="{2D11A655-2E7E-4E73-87BD-92264E15647B}" dt="2023-11-03T18:39:52.952" v="1898"/>
          <ac:grpSpMkLst>
            <pc:docMk/>
            <pc:sldMk cId="45808333" sldId="289"/>
            <ac:grpSpMk id="19" creationId="{EFDB945A-6417-0EA3-6208-9A5705E72769}"/>
          </ac:grpSpMkLst>
        </pc:grpChg>
        <pc:picChg chg="del">
          <ac:chgData name="Winters, Amber" userId="389caf7d-7f00-408e-a4e9-0c8935e7778a" providerId="ADAL" clId="{2D11A655-2E7E-4E73-87BD-92264E15647B}" dt="2023-11-03T18:42:47.785" v="1939" actId="478"/>
          <ac:picMkLst>
            <pc:docMk/>
            <pc:sldMk cId="45808333" sldId="289"/>
            <ac:picMk id="20" creationId="{0F7A42E3-A174-DC73-5B7E-3214A053EE5B}"/>
          </ac:picMkLst>
        </pc:picChg>
        <pc:picChg chg="add mod ord">
          <ac:chgData name="Winters, Amber" userId="389caf7d-7f00-408e-a4e9-0c8935e7778a" providerId="ADAL" clId="{2D11A655-2E7E-4E73-87BD-92264E15647B}" dt="2023-11-07T19:26:16.220" v="4000" actId="1037"/>
          <ac:picMkLst>
            <pc:docMk/>
            <pc:sldMk cId="45808333" sldId="289"/>
            <ac:picMk id="25" creationId="{D7B1A401-F1B3-DDBE-4825-C37D4CC715AC}"/>
          </ac:picMkLst>
        </pc:picChg>
        <pc:cxnChg chg="mod">
          <ac:chgData name="Winters, Amber" userId="389caf7d-7f00-408e-a4e9-0c8935e7778a" providerId="ADAL" clId="{2D11A655-2E7E-4E73-87BD-92264E15647B}" dt="2023-11-03T18:39:52.952" v="1898"/>
          <ac:cxnSpMkLst>
            <pc:docMk/>
            <pc:sldMk cId="45808333" sldId="289"/>
            <ac:cxnSpMk id="23" creationId="{37773338-DB18-A4C2-9BD9-15C4C8ED853D}"/>
          </ac:cxnSpMkLst>
        </pc:cxnChg>
      </pc:sldChg>
      <pc:sldChg chg="addSp delSp modSp mod modTransition modAnim modNotesTx">
        <pc:chgData name="Winters, Amber" userId="389caf7d-7f00-408e-a4e9-0c8935e7778a" providerId="ADAL" clId="{2D11A655-2E7E-4E73-87BD-92264E15647B}" dt="2023-11-15T17:58:46.699" v="14933"/>
        <pc:sldMkLst>
          <pc:docMk/>
          <pc:sldMk cId="4020275103" sldId="290"/>
        </pc:sldMkLst>
        <pc:spChg chg="add mod">
          <ac:chgData name="Winters, Amber" userId="389caf7d-7f00-408e-a4e9-0c8935e7778a" providerId="ADAL" clId="{2D11A655-2E7E-4E73-87BD-92264E15647B}" dt="2023-11-06T17:42:36.571" v="3550" actId="164"/>
          <ac:spMkLst>
            <pc:docMk/>
            <pc:sldMk cId="4020275103" sldId="290"/>
            <ac:spMk id="2" creationId="{9A20C7C6-B296-39FC-0890-426D209843F0}"/>
          </ac:spMkLst>
        </pc:spChg>
        <pc:spChg chg="add mod">
          <ac:chgData name="Winters, Amber" userId="389caf7d-7f00-408e-a4e9-0c8935e7778a" providerId="ADAL" clId="{2D11A655-2E7E-4E73-87BD-92264E15647B}" dt="2023-11-06T17:42:40.926" v="3551" actId="164"/>
          <ac:spMkLst>
            <pc:docMk/>
            <pc:sldMk cId="4020275103" sldId="290"/>
            <ac:spMk id="3" creationId="{53D4E37F-8C4A-AEB1-44D2-4146CE9F3D3B}"/>
          </ac:spMkLst>
        </pc:spChg>
        <pc:spChg chg="add mod">
          <ac:chgData name="Winters, Amber" userId="389caf7d-7f00-408e-a4e9-0c8935e7778a" providerId="ADAL" clId="{2D11A655-2E7E-4E73-87BD-92264E15647B}" dt="2023-11-06T17:42:46.488" v="3552" actId="164"/>
          <ac:spMkLst>
            <pc:docMk/>
            <pc:sldMk cId="4020275103" sldId="290"/>
            <ac:spMk id="4" creationId="{DF0BFF65-35C2-61C2-61FA-9C3E42D04465}"/>
          </ac:spMkLst>
        </pc:spChg>
        <pc:spChg chg="add mod ord">
          <ac:chgData name="Winters, Amber" userId="389caf7d-7f00-408e-a4e9-0c8935e7778a" providerId="ADAL" clId="{2D11A655-2E7E-4E73-87BD-92264E15647B}" dt="2023-11-06T17:30:09.300" v="3527" actId="164"/>
          <ac:spMkLst>
            <pc:docMk/>
            <pc:sldMk cId="4020275103" sldId="290"/>
            <ac:spMk id="5" creationId="{60E9A21F-4005-32DC-6878-64A645DBE2F0}"/>
          </ac:spMkLst>
        </pc:spChg>
        <pc:spChg chg="add mod">
          <ac:chgData name="Winters, Amber" userId="389caf7d-7f00-408e-a4e9-0c8935e7778a" providerId="ADAL" clId="{2D11A655-2E7E-4E73-87BD-92264E15647B}" dt="2023-11-06T17:34:07.542" v="3534" actId="164"/>
          <ac:spMkLst>
            <pc:docMk/>
            <pc:sldMk cId="4020275103" sldId="290"/>
            <ac:spMk id="6" creationId="{E1CB3325-B393-748E-FB35-A93D81000924}"/>
          </ac:spMkLst>
        </pc:spChg>
        <pc:spChg chg="add mod">
          <ac:chgData name="Winters, Amber" userId="389caf7d-7f00-408e-a4e9-0c8935e7778a" providerId="ADAL" clId="{2D11A655-2E7E-4E73-87BD-92264E15647B}" dt="2023-11-06T17:42:10.194" v="3546" actId="164"/>
          <ac:spMkLst>
            <pc:docMk/>
            <pc:sldMk cId="4020275103" sldId="290"/>
            <ac:spMk id="7" creationId="{F6629B4C-7AD5-6049-AD9D-57E4C933C4EE}"/>
          </ac:spMkLst>
        </pc:spChg>
        <pc:spChg chg="mod">
          <ac:chgData name="Winters, Amber" userId="389caf7d-7f00-408e-a4e9-0c8935e7778a" providerId="ADAL" clId="{2D11A655-2E7E-4E73-87BD-92264E15647B}" dt="2023-11-06T17:16:09.611" v="3263" actId="20577"/>
          <ac:spMkLst>
            <pc:docMk/>
            <pc:sldMk cId="4020275103" sldId="290"/>
            <ac:spMk id="11" creationId="{1CAB1D74-9A6F-7385-1C2A-024F03845F6F}"/>
          </ac:spMkLst>
        </pc:spChg>
        <pc:grpChg chg="del">
          <ac:chgData name="Winters, Amber" userId="389caf7d-7f00-408e-a4e9-0c8935e7778a" providerId="ADAL" clId="{2D11A655-2E7E-4E73-87BD-92264E15647B}" dt="2023-11-03T19:34:08.960" v="3204" actId="478"/>
          <ac:grpSpMkLst>
            <pc:docMk/>
            <pc:sldMk cId="4020275103" sldId="290"/>
            <ac:grpSpMk id="4" creationId="{24A2EA7D-1BFB-965E-5D9B-DACE0477B9F1}"/>
          </ac:grpSpMkLst>
        </pc:grpChg>
        <pc:grpChg chg="add mod">
          <ac:chgData name="Winters, Amber" userId="389caf7d-7f00-408e-a4e9-0c8935e7778a" providerId="ADAL" clId="{2D11A655-2E7E-4E73-87BD-92264E15647B}" dt="2023-11-06T17:42:36.571" v="3550" actId="164"/>
          <ac:grpSpMkLst>
            <pc:docMk/>
            <pc:sldMk cId="4020275103" sldId="290"/>
            <ac:grpSpMk id="8" creationId="{DF421821-AD45-4EC3-9473-1BC09130471F}"/>
          </ac:grpSpMkLst>
        </pc:grpChg>
        <pc:grpChg chg="add mod">
          <ac:chgData name="Winters, Amber" userId="389caf7d-7f00-408e-a4e9-0c8935e7778a" providerId="ADAL" clId="{2D11A655-2E7E-4E73-87BD-92264E15647B}" dt="2023-11-06T17:42:40.926" v="3551" actId="164"/>
          <ac:grpSpMkLst>
            <pc:docMk/>
            <pc:sldMk cId="4020275103" sldId="290"/>
            <ac:grpSpMk id="9" creationId="{A833A8B4-A87A-8A0A-69D9-3006592CB0CD}"/>
          </ac:grpSpMkLst>
        </pc:grpChg>
        <pc:grpChg chg="add mod">
          <ac:chgData name="Winters, Amber" userId="389caf7d-7f00-408e-a4e9-0c8935e7778a" providerId="ADAL" clId="{2D11A655-2E7E-4E73-87BD-92264E15647B}" dt="2023-11-06T17:42:46.488" v="3552" actId="164"/>
          <ac:grpSpMkLst>
            <pc:docMk/>
            <pc:sldMk cId="4020275103" sldId="290"/>
            <ac:grpSpMk id="10" creationId="{A879DAF4-B0C4-8FDC-6181-1F0CFE8895CE}"/>
          </ac:grpSpMkLst>
        </pc:grpChg>
        <pc:grpChg chg="add mod">
          <ac:chgData name="Winters, Amber" userId="389caf7d-7f00-408e-a4e9-0c8935e7778a" providerId="ADAL" clId="{2D11A655-2E7E-4E73-87BD-92264E15647B}" dt="2023-11-06T17:42:36.571" v="3550" actId="164"/>
          <ac:grpSpMkLst>
            <pc:docMk/>
            <pc:sldMk cId="4020275103" sldId="290"/>
            <ac:grpSpMk id="12" creationId="{0B998D8C-A10C-F933-210E-60F83E3D7AEF}"/>
          </ac:grpSpMkLst>
        </pc:grpChg>
        <pc:grpChg chg="del">
          <ac:chgData name="Winters, Amber" userId="389caf7d-7f00-408e-a4e9-0c8935e7778a" providerId="ADAL" clId="{2D11A655-2E7E-4E73-87BD-92264E15647B}" dt="2023-11-03T19:34:05.712" v="3203" actId="478"/>
          <ac:grpSpMkLst>
            <pc:docMk/>
            <pc:sldMk cId="4020275103" sldId="290"/>
            <ac:grpSpMk id="12" creationId="{9F0A5269-75C4-8198-7E55-A616AA569925}"/>
          </ac:grpSpMkLst>
        </pc:grpChg>
        <pc:grpChg chg="del">
          <ac:chgData name="Winters, Amber" userId="389caf7d-7f00-408e-a4e9-0c8935e7778a" providerId="ADAL" clId="{2D11A655-2E7E-4E73-87BD-92264E15647B}" dt="2023-11-03T19:34:04.954" v="3202" actId="478"/>
          <ac:grpSpMkLst>
            <pc:docMk/>
            <pc:sldMk cId="4020275103" sldId="290"/>
            <ac:grpSpMk id="13" creationId="{73EB02F2-004B-32DE-C9B3-5291B670D4AB}"/>
          </ac:grpSpMkLst>
        </pc:grpChg>
        <pc:grpChg chg="add mod">
          <ac:chgData name="Winters, Amber" userId="389caf7d-7f00-408e-a4e9-0c8935e7778a" providerId="ADAL" clId="{2D11A655-2E7E-4E73-87BD-92264E15647B}" dt="2023-11-06T17:42:40.926" v="3551" actId="164"/>
          <ac:grpSpMkLst>
            <pc:docMk/>
            <pc:sldMk cId="4020275103" sldId="290"/>
            <ac:grpSpMk id="13" creationId="{AA4BA450-93BF-3D1E-AD4E-8DCAF1E15F46}"/>
          </ac:grpSpMkLst>
        </pc:grpChg>
        <pc:grpChg chg="add mod">
          <ac:chgData name="Winters, Amber" userId="389caf7d-7f00-408e-a4e9-0c8935e7778a" providerId="ADAL" clId="{2D11A655-2E7E-4E73-87BD-92264E15647B}" dt="2023-11-06T17:42:46.488" v="3552" actId="164"/>
          <ac:grpSpMkLst>
            <pc:docMk/>
            <pc:sldMk cId="4020275103" sldId="290"/>
            <ac:grpSpMk id="14" creationId="{E1837ABA-ADD8-D066-4F1A-4CEA4DF14B98}"/>
          </ac:grpSpMkLst>
        </pc:grpChg>
        <pc:grpChg chg="del">
          <ac:chgData name="Winters, Amber" userId="389caf7d-7f00-408e-a4e9-0c8935e7778a" providerId="ADAL" clId="{2D11A655-2E7E-4E73-87BD-92264E15647B}" dt="2023-11-03T19:34:09.782" v="3205" actId="478"/>
          <ac:grpSpMkLst>
            <pc:docMk/>
            <pc:sldMk cId="4020275103" sldId="290"/>
            <ac:grpSpMk id="15" creationId="{BD850FD8-37F8-EB09-7AD1-55B26B333E7B}"/>
          </ac:grpSpMkLst>
        </pc:grpChg>
        <pc:picChg chg="add mod">
          <ac:chgData name="Winters, Amber" userId="389caf7d-7f00-408e-a4e9-0c8935e7778a" providerId="ADAL" clId="{2D11A655-2E7E-4E73-87BD-92264E15647B}" dt="2023-11-06T17:30:09.300" v="3527" actId="164"/>
          <ac:picMkLst>
            <pc:docMk/>
            <pc:sldMk cId="4020275103" sldId="290"/>
            <ac:picMk id="24" creationId="{53DCC268-7C66-A126-17DC-377BACEE7789}"/>
          </ac:picMkLst>
        </pc:picChg>
        <pc:picChg chg="del">
          <ac:chgData name="Winters, Amber" userId="389caf7d-7f00-408e-a4e9-0c8935e7778a" providerId="ADAL" clId="{2D11A655-2E7E-4E73-87BD-92264E15647B}" dt="2023-11-03T19:34:10.357" v="3206" actId="478"/>
          <ac:picMkLst>
            <pc:docMk/>
            <pc:sldMk cId="4020275103" sldId="290"/>
            <ac:picMk id="25" creationId="{D7B1A401-F1B3-DDBE-4825-C37D4CC715AC}"/>
          </ac:picMkLst>
        </pc:picChg>
        <pc:picChg chg="add mod ord">
          <ac:chgData name="Winters, Amber" userId="389caf7d-7f00-408e-a4e9-0c8935e7778a" providerId="ADAL" clId="{2D11A655-2E7E-4E73-87BD-92264E15647B}" dt="2023-11-06T17:34:07.542" v="3534" actId="164"/>
          <ac:picMkLst>
            <pc:docMk/>
            <pc:sldMk cId="4020275103" sldId="290"/>
            <ac:picMk id="27" creationId="{B2579A0C-5B61-16B9-770A-964B54BC6F04}"/>
          </ac:picMkLst>
        </pc:picChg>
        <pc:picChg chg="add mod ord">
          <ac:chgData name="Winters, Amber" userId="389caf7d-7f00-408e-a4e9-0c8935e7778a" providerId="ADAL" clId="{2D11A655-2E7E-4E73-87BD-92264E15647B}" dt="2023-11-06T17:42:10.194" v="3546" actId="164"/>
          <ac:picMkLst>
            <pc:docMk/>
            <pc:sldMk cId="4020275103" sldId="290"/>
            <ac:picMk id="29" creationId="{62D7DD4F-8027-D7C5-518C-5936F23E530A}"/>
          </ac:picMkLst>
        </pc:picChg>
      </pc:sldChg>
      <pc:sldChg chg="addSp delSp modSp mod modTransition modAnim modNotesTx">
        <pc:chgData name="Winters, Amber" userId="389caf7d-7f00-408e-a4e9-0c8935e7778a" providerId="ADAL" clId="{2D11A655-2E7E-4E73-87BD-92264E15647B}" dt="2023-11-15T17:58:48.330" v="14934"/>
        <pc:sldMkLst>
          <pc:docMk/>
          <pc:sldMk cId="3480166032" sldId="291"/>
        </pc:sldMkLst>
        <pc:spChg chg="add mod">
          <ac:chgData name="Winters, Amber" userId="389caf7d-7f00-408e-a4e9-0c8935e7778a" providerId="ADAL" clId="{2D11A655-2E7E-4E73-87BD-92264E15647B}" dt="2023-11-07T19:41:38.795" v="4132" actId="207"/>
          <ac:spMkLst>
            <pc:docMk/>
            <pc:sldMk cId="3480166032" sldId="291"/>
            <ac:spMk id="8" creationId="{4C0C03C1-5DDA-7233-48EF-839E466995B3}"/>
          </ac:spMkLst>
        </pc:spChg>
        <pc:spChg chg="mod">
          <ac:chgData name="Winters, Amber" userId="389caf7d-7f00-408e-a4e9-0c8935e7778a" providerId="ADAL" clId="{2D11A655-2E7E-4E73-87BD-92264E15647B}" dt="2023-11-06T17:48:42.374" v="3576" actId="20577"/>
          <ac:spMkLst>
            <pc:docMk/>
            <pc:sldMk cId="3480166032" sldId="291"/>
            <ac:spMk id="11" creationId="{1CAB1D74-9A6F-7385-1C2A-024F03845F6F}"/>
          </ac:spMkLst>
        </pc:spChg>
        <pc:spChg chg="add mod">
          <ac:chgData name="Winters, Amber" userId="389caf7d-7f00-408e-a4e9-0c8935e7778a" providerId="ADAL" clId="{2D11A655-2E7E-4E73-87BD-92264E15647B}" dt="2023-11-07T19:41:29.015" v="4130" actId="207"/>
          <ac:spMkLst>
            <pc:docMk/>
            <pc:sldMk cId="3480166032" sldId="291"/>
            <ac:spMk id="14" creationId="{F8179B21-4368-9411-4FFF-DD03B47BBD2E}"/>
          </ac:spMkLst>
        </pc:spChg>
        <pc:spChg chg="add mod">
          <ac:chgData name="Winters, Amber" userId="389caf7d-7f00-408e-a4e9-0c8935e7778a" providerId="ADAL" clId="{2D11A655-2E7E-4E73-87BD-92264E15647B}" dt="2023-11-07T19:41:33.437" v="4131" actId="207"/>
          <ac:spMkLst>
            <pc:docMk/>
            <pc:sldMk cId="3480166032" sldId="291"/>
            <ac:spMk id="23" creationId="{F9C5FE2D-E1CB-A0FB-51D1-F18AFD36DB6E}"/>
          </ac:spMkLst>
        </pc:spChg>
        <pc:grpChg chg="add mod">
          <ac:chgData name="Winters, Amber" userId="389caf7d-7f00-408e-a4e9-0c8935e7778a" providerId="ADAL" clId="{2D11A655-2E7E-4E73-87BD-92264E15647B}" dt="2023-11-06T18:43:11.176" v="3772" actId="164"/>
          <ac:grpSpMkLst>
            <pc:docMk/>
            <pc:sldMk cId="3480166032" sldId="291"/>
            <ac:grpSpMk id="7" creationId="{6F8B1852-4BCC-604C-CDF6-FEEA3E61A78A}"/>
          </ac:grpSpMkLst>
        </pc:grpChg>
        <pc:grpChg chg="del">
          <ac:chgData name="Winters, Amber" userId="389caf7d-7f00-408e-a4e9-0c8935e7778a" providerId="ADAL" clId="{2D11A655-2E7E-4E73-87BD-92264E15647B}" dt="2023-11-06T17:48:27.420" v="3553" actId="478"/>
          <ac:grpSpMkLst>
            <pc:docMk/>
            <pc:sldMk cId="3480166032" sldId="291"/>
            <ac:grpSpMk id="12" creationId="{0B998D8C-A10C-F933-210E-60F83E3D7AEF}"/>
          </ac:grpSpMkLst>
        </pc:grpChg>
        <pc:grpChg chg="add mod">
          <ac:chgData name="Winters, Amber" userId="389caf7d-7f00-408e-a4e9-0c8935e7778a" providerId="ADAL" clId="{2D11A655-2E7E-4E73-87BD-92264E15647B}" dt="2023-11-06T18:49:31.389" v="3845" actId="164"/>
          <ac:grpSpMkLst>
            <pc:docMk/>
            <pc:sldMk cId="3480166032" sldId="291"/>
            <ac:grpSpMk id="13" creationId="{50FA6B5D-C3E1-4959-214D-ABE66E25F1BE}"/>
          </ac:grpSpMkLst>
        </pc:grpChg>
        <pc:grpChg chg="del">
          <ac:chgData name="Winters, Amber" userId="389caf7d-7f00-408e-a4e9-0c8935e7778a" providerId="ADAL" clId="{2D11A655-2E7E-4E73-87BD-92264E15647B}" dt="2023-11-06T17:48:27.826" v="3554" actId="478"/>
          <ac:grpSpMkLst>
            <pc:docMk/>
            <pc:sldMk cId="3480166032" sldId="291"/>
            <ac:grpSpMk id="13" creationId="{AA4BA450-93BF-3D1E-AD4E-8DCAF1E15F46}"/>
          </ac:grpSpMkLst>
        </pc:grpChg>
        <pc:grpChg chg="del">
          <ac:chgData name="Winters, Amber" userId="389caf7d-7f00-408e-a4e9-0c8935e7778a" providerId="ADAL" clId="{2D11A655-2E7E-4E73-87BD-92264E15647B}" dt="2023-11-06T17:48:28.854" v="3555" actId="478"/>
          <ac:grpSpMkLst>
            <pc:docMk/>
            <pc:sldMk cId="3480166032" sldId="291"/>
            <ac:grpSpMk id="14" creationId="{E1837ABA-ADD8-D066-4F1A-4CEA4DF14B98}"/>
          </ac:grpSpMkLst>
        </pc:grpChg>
        <pc:grpChg chg="add mod">
          <ac:chgData name="Winters, Amber" userId="389caf7d-7f00-408e-a4e9-0c8935e7778a" providerId="ADAL" clId="{2D11A655-2E7E-4E73-87BD-92264E15647B}" dt="2023-11-06T18:51:18.966" v="3925" actId="164"/>
          <ac:grpSpMkLst>
            <pc:docMk/>
            <pc:sldMk cId="3480166032" sldId="291"/>
            <ac:grpSpMk id="17" creationId="{DBA164D3-0AF7-9F2D-E1C7-D9A7F9CD4582}"/>
          </ac:grpSpMkLst>
        </pc:grpChg>
        <pc:picChg chg="add del mod">
          <ac:chgData name="Winters, Amber" userId="389caf7d-7f00-408e-a4e9-0c8935e7778a" providerId="ADAL" clId="{2D11A655-2E7E-4E73-87BD-92264E15647B}" dt="2023-11-06T17:50:15.276" v="3587" actId="478"/>
          <ac:picMkLst>
            <pc:docMk/>
            <pc:sldMk cId="3480166032" sldId="291"/>
            <ac:picMk id="16" creationId="{481667BD-33C6-B743-E94D-349259059A39}"/>
          </ac:picMkLst>
        </pc:picChg>
        <pc:picChg chg="add mod">
          <ac:chgData name="Winters, Amber" userId="389caf7d-7f00-408e-a4e9-0c8935e7778a" providerId="ADAL" clId="{2D11A655-2E7E-4E73-87BD-92264E15647B}" dt="2023-11-06T17:51:09.445" v="3594" actId="1076"/>
          <ac:picMkLst>
            <pc:docMk/>
            <pc:sldMk cId="3480166032" sldId="291"/>
            <ac:picMk id="18" creationId="{942FC45F-A571-1020-B7C8-D9E38AF332FB}"/>
          </ac:picMkLst>
        </pc:picChg>
        <pc:picChg chg="add mod">
          <ac:chgData name="Winters, Amber" userId="389caf7d-7f00-408e-a4e9-0c8935e7778a" providerId="ADAL" clId="{2D11A655-2E7E-4E73-87BD-92264E15647B}" dt="2023-11-06T18:43:11.176" v="3772" actId="164"/>
          <ac:picMkLst>
            <pc:docMk/>
            <pc:sldMk cId="3480166032" sldId="291"/>
            <ac:picMk id="20" creationId="{D0416591-F24A-3534-584F-CD46F44FED69}"/>
          </ac:picMkLst>
        </pc:picChg>
        <pc:picChg chg="add mod">
          <ac:chgData name="Winters, Amber" userId="389caf7d-7f00-408e-a4e9-0c8935e7778a" providerId="ADAL" clId="{2D11A655-2E7E-4E73-87BD-92264E15647B}" dt="2023-11-06T18:49:31.389" v="3845" actId="164"/>
          <ac:picMkLst>
            <pc:docMk/>
            <pc:sldMk cId="3480166032" sldId="291"/>
            <ac:picMk id="22" creationId="{6D4F32E0-3132-6DF5-6C31-FF8BE3BC1E50}"/>
          </ac:picMkLst>
        </pc:picChg>
        <pc:cxnChg chg="add mod">
          <ac:chgData name="Winters, Amber" userId="389caf7d-7f00-408e-a4e9-0c8935e7778a" providerId="ADAL" clId="{2D11A655-2E7E-4E73-87BD-92264E15647B}" dt="2023-11-06T18:43:11.176" v="3772" actId="164"/>
          <ac:cxnSpMkLst>
            <pc:docMk/>
            <pc:sldMk cId="3480166032" sldId="291"/>
            <ac:cxnSpMk id="3" creationId="{1B672683-FF0F-2A83-5CE0-49FCA2BF306A}"/>
          </ac:cxnSpMkLst>
        </pc:cxnChg>
        <pc:cxnChg chg="add mod">
          <ac:chgData name="Winters, Amber" userId="389caf7d-7f00-408e-a4e9-0c8935e7778a" providerId="ADAL" clId="{2D11A655-2E7E-4E73-87BD-92264E15647B}" dt="2023-11-06T18:49:31.389" v="3845" actId="164"/>
          <ac:cxnSpMkLst>
            <pc:docMk/>
            <pc:sldMk cId="3480166032" sldId="291"/>
            <ac:cxnSpMk id="9" creationId="{F37BA3C8-4E09-6874-542C-6FFDF539557E}"/>
          </ac:cxnSpMkLst>
        </pc:cxnChg>
        <pc:cxnChg chg="add mod">
          <ac:chgData name="Winters, Amber" userId="389caf7d-7f00-408e-a4e9-0c8935e7778a" providerId="ADAL" clId="{2D11A655-2E7E-4E73-87BD-92264E15647B}" dt="2023-11-06T18:51:18.966" v="3925" actId="164"/>
          <ac:cxnSpMkLst>
            <pc:docMk/>
            <pc:sldMk cId="3480166032" sldId="291"/>
            <ac:cxnSpMk id="15" creationId="{B4187E8F-A440-93C4-E6DD-E9C99F276028}"/>
          </ac:cxnSpMkLst>
        </pc:cxnChg>
      </pc:sldChg>
      <pc:sldChg chg="addSp delSp modSp mod modTransition modAnim modNotesTx">
        <pc:chgData name="Winters, Amber" userId="389caf7d-7f00-408e-a4e9-0c8935e7778a" providerId="ADAL" clId="{2D11A655-2E7E-4E73-87BD-92264E15647B}" dt="2023-11-15T17:58:53.923" v="14937"/>
        <pc:sldMkLst>
          <pc:docMk/>
          <pc:sldMk cId="138088385" sldId="292"/>
        </pc:sldMkLst>
        <pc:spChg chg="add del mod">
          <ac:chgData name="Winters, Amber" userId="389caf7d-7f00-408e-a4e9-0c8935e7778a" providerId="ADAL" clId="{2D11A655-2E7E-4E73-87BD-92264E15647B}" dt="2023-11-07T19:30:44.060" v="4059" actId="478"/>
          <ac:spMkLst>
            <pc:docMk/>
            <pc:sldMk cId="138088385" sldId="292"/>
            <ac:spMk id="3" creationId="{813D11B8-8A1E-645E-94CE-CE1351D2790D}"/>
          </ac:spMkLst>
        </pc:spChg>
        <pc:spChg chg="add del">
          <ac:chgData name="Winters, Amber" userId="389caf7d-7f00-408e-a4e9-0c8935e7778a" providerId="ADAL" clId="{2D11A655-2E7E-4E73-87BD-92264E15647B}" dt="2023-11-07T19:31:33.218" v="4063" actId="478"/>
          <ac:spMkLst>
            <pc:docMk/>
            <pc:sldMk cId="138088385" sldId="292"/>
            <ac:spMk id="6" creationId="{51338D8F-D667-30A7-E162-832B7EE8C6CC}"/>
          </ac:spMkLst>
        </pc:spChg>
        <pc:spChg chg="mod">
          <ac:chgData name="Winters, Amber" userId="389caf7d-7f00-408e-a4e9-0c8935e7778a" providerId="ADAL" clId="{2D11A655-2E7E-4E73-87BD-92264E15647B}" dt="2023-11-10T15:06:00.179" v="5572" actId="20577"/>
          <ac:spMkLst>
            <pc:docMk/>
            <pc:sldMk cId="138088385" sldId="292"/>
            <ac:spMk id="7" creationId="{998B241B-D8CA-55B4-5218-E3282D29A8D7}"/>
          </ac:spMkLst>
        </pc:spChg>
        <pc:spChg chg="mod">
          <ac:chgData name="Winters, Amber" userId="389caf7d-7f00-408e-a4e9-0c8935e7778a" providerId="ADAL" clId="{2D11A655-2E7E-4E73-87BD-92264E15647B}" dt="2023-11-10T14:35:45.568" v="4619" actId="20577"/>
          <ac:spMkLst>
            <pc:docMk/>
            <pc:sldMk cId="138088385" sldId="292"/>
            <ac:spMk id="9" creationId="{C64A72D6-E276-175A-40F6-11373FC7068C}"/>
          </ac:spMkLst>
        </pc:spChg>
        <pc:spChg chg="del mod">
          <ac:chgData name="Winters, Amber" userId="389caf7d-7f00-408e-a4e9-0c8935e7778a" providerId="ADAL" clId="{2D11A655-2E7E-4E73-87BD-92264E15647B}" dt="2023-11-07T19:30:41.982" v="4058" actId="478"/>
          <ac:spMkLst>
            <pc:docMk/>
            <pc:sldMk cId="138088385" sldId="292"/>
            <ac:spMk id="11" creationId="{1CAB1D74-9A6F-7385-1C2A-024F03845F6F}"/>
          </ac:spMkLst>
        </pc:spChg>
        <pc:spChg chg="mod">
          <ac:chgData name="Winters, Amber" userId="389caf7d-7f00-408e-a4e9-0c8935e7778a" providerId="ADAL" clId="{2D11A655-2E7E-4E73-87BD-92264E15647B}" dt="2023-11-10T15:06:02.091" v="5574" actId="20577"/>
          <ac:spMkLst>
            <pc:docMk/>
            <pc:sldMk cId="138088385" sldId="292"/>
            <ac:spMk id="14" creationId="{A1871EDC-B220-29D6-F211-26385A7E7B66}"/>
          </ac:spMkLst>
        </pc:spChg>
        <pc:spChg chg="mod">
          <ac:chgData name="Winters, Amber" userId="389caf7d-7f00-408e-a4e9-0c8935e7778a" providerId="ADAL" clId="{2D11A655-2E7E-4E73-87BD-92264E15647B}" dt="2023-11-10T14:39:39.513" v="4706" actId="20577"/>
          <ac:spMkLst>
            <pc:docMk/>
            <pc:sldMk cId="138088385" sldId="292"/>
            <ac:spMk id="15" creationId="{F9BE2362-AEF3-99C1-2D53-601480B115B2}"/>
          </ac:spMkLst>
        </pc:spChg>
        <pc:spChg chg="mod">
          <ac:chgData name="Winters, Amber" userId="389caf7d-7f00-408e-a4e9-0c8935e7778a" providerId="ADAL" clId="{2D11A655-2E7E-4E73-87BD-92264E15647B}" dt="2023-11-10T14:42:47.432" v="5349" actId="20577"/>
          <ac:spMkLst>
            <pc:docMk/>
            <pc:sldMk cId="138088385" sldId="292"/>
            <ac:spMk id="19" creationId="{333D15A8-6BAA-ACCC-C8DE-B3436BE2B958}"/>
          </ac:spMkLst>
        </pc:spChg>
        <pc:spChg chg="mod">
          <ac:chgData name="Winters, Amber" userId="389caf7d-7f00-408e-a4e9-0c8935e7778a" providerId="ADAL" clId="{2D11A655-2E7E-4E73-87BD-92264E15647B}" dt="2023-11-10T14:41:55.413" v="5123" actId="20577"/>
          <ac:spMkLst>
            <pc:docMk/>
            <pc:sldMk cId="138088385" sldId="292"/>
            <ac:spMk id="20" creationId="{A0DEEC34-02E2-3EBF-6352-9B0C2E37C4D5}"/>
          </ac:spMkLst>
        </pc:spChg>
        <pc:grpChg chg="add mod">
          <ac:chgData name="Winters, Amber" userId="389caf7d-7f00-408e-a4e9-0c8935e7778a" providerId="ADAL" clId="{2D11A655-2E7E-4E73-87BD-92264E15647B}" dt="2023-11-10T14:43:14.864" v="5366" actId="14100"/>
          <ac:grpSpMkLst>
            <pc:docMk/>
            <pc:sldMk cId="138088385" sldId="292"/>
            <ac:grpSpMk id="2" creationId="{99791A60-D66E-7489-48FB-74F7AE61D025}"/>
          </ac:grpSpMkLst>
        </pc:grpChg>
        <pc:grpChg chg="mod">
          <ac:chgData name="Winters, Amber" userId="389caf7d-7f00-408e-a4e9-0c8935e7778a" providerId="ADAL" clId="{2D11A655-2E7E-4E73-87BD-92264E15647B}" dt="2023-11-10T14:34:45.456" v="4570"/>
          <ac:grpSpMkLst>
            <pc:docMk/>
            <pc:sldMk cId="138088385" sldId="292"/>
            <ac:grpSpMk id="4" creationId="{2CA72AF5-85D2-7AFA-45E4-1FB1DC02400C}"/>
          </ac:grpSpMkLst>
        </pc:grpChg>
        <pc:grpChg chg="del">
          <ac:chgData name="Winters, Amber" userId="389caf7d-7f00-408e-a4e9-0c8935e7778a" providerId="ADAL" clId="{2D11A655-2E7E-4E73-87BD-92264E15647B}" dt="2023-11-06T18:53:55.355" v="3929" actId="478"/>
          <ac:grpSpMkLst>
            <pc:docMk/>
            <pc:sldMk cId="138088385" sldId="292"/>
            <ac:grpSpMk id="7" creationId="{6F8B1852-4BCC-604C-CDF6-FEEA3E61A78A}"/>
          </ac:grpSpMkLst>
        </pc:grpChg>
        <pc:grpChg chg="add mod">
          <ac:chgData name="Winters, Amber" userId="389caf7d-7f00-408e-a4e9-0c8935e7778a" providerId="ADAL" clId="{2D11A655-2E7E-4E73-87BD-92264E15647B}" dt="2023-11-15T17:23:51.005" v="11562" actId="1036"/>
          <ac:grpSpMkLst>
            <pc:docMk/>
            <pc:sldMk cId="138088385" sldId="292"/>
            <ac:grpSpMk id="12" creationId="{C5D64907-2159-A9F7-155D-5AE6AA3C5470}"/>
          </ac:grpSpMkLst>
        </pc:grpChg>
        <pc:grpChg chg="del">
          <ac:chgData name="Winters, Amber" userId="389caf7d-7f00-408e-a4e9-0c8935e7778a" providerId="ADAL" clId="{2D11A655-2E7E-4E73-87BD-92264E15647B}" dt="2023-11-06T18:53:54.230" v="3928" actId="478"/>
          <ac:grpSpMkLst>
            <pc:docMk/>
            <pc:sldMk cId="138088385" sldId="292"/>
            <ac:grpSpMk id="13" creationId="{50FA6B5D-C3E1-4959-214D-ABE66E25F1BE}"/>
          </ac:grpSpMkLst>
        </pc:grpChg>
        <pc:grpChg chg="mod">
          <ac:chgData name="Winters, Amber" userId="389caf7d-7f00-408e-a4e9-0c8935e7778a" providerId="ADAL" clId="{2D11A655-2E7E-4E73-87BD-92264E15647B}" dt="2023-11-10T14:36:21.839" v="4690"/>
          <ac:grpSpMkLst>
            <pc:docMk/>
            <pc:sldMk cId="138088385" sldId="292"/>
            <ac:grpSpMk id="13" creationId="{DC26BF72-A30E-F8A0-9ED7-9CACABC3641D}"/>
          </ac:grpSpMkLst>
        </pc:grpChg>
        <pc:grpChg chg="add mod">
          <ac:chgData name="Winters, Amber" userId="389caf7d-7f00-408e-a4e9-0c8935e7778a" providerId="ADAL" clId="{2D11A655-2E7E-4E73-87BD-92264E15647B}" dt="2023-11-10T14:44:14.827" v="5388" actId="14100"/>
          <ac:grpSpMkLst>
            <pc:docMk/>
            <pc:sldMk cId="138088385" sldId="292"/>
            <ac:grpSpMk id="17" creationId="{92FC8629-15E9-6514-515D-BDC12D24571D}"/>
          </ac:grpSpMkLst>
        </pc:grpChg>
        <pc:grpChg chg="del">
          <ac:chgData name="Winters, Amber" userId="389caf7d-7f00-408e-a4e9-0c8935e7778a" providerId="ADAL" clId="{2D11A655-2E7E-4E73-87BD-92264E15647B}" dt="2023-11-06T18:53:52.335" v="3926" actId="478"/>
          <ac:grpSpMkLst>
            <pc:docMk/>
            <pc:sldMk cId="138088385" sldId="292"/>
            <ac:grpSpMk id="17" creationId="{DBA164D3-0AF7-9F2D-E1C7-D9A7F9CD4582}"/>
          </ac:grpSpMkLst>
        </pc:grpChg>
        <pc:grpChg chg="mod">
          <ac:chgData name="Winters, Amber" userId="389caf7d-7f00-408e-a4e9-0c8935e7778a" providerId="ADAL" clId="{2D11A655-2E7E-4E73-87BD-92264E15647B}" dt="2023-11-10T14:41:34.972" v="5109"/>
          <ac:grpSpMkLst>
            <pc:docMk/>
            <pc:sldMk cId="138088385" sldId="292"/>
            <ac:grpSpMk id="18" creationId="{94F3289A-460F-0C01-4E55-EDC977CB3BB8}"/>
          </ac:grpSpMkLst>
        </pc:grpChg>
        <pc:grpChg chg="add mod">
          <ac:chgData name="Winters, Amber" userId="389caf7d-7f00-408e-a4e9-0c8935e7778a" providerId="ADAL" clId="{2D11A655-2E7E-4E73-87BD-92264E15647B}" dt="2023-11-10T14:43:37.281" v="5372" actId="1076"/>
          <ac:grpSpMkLst>
            <pc:docMk/>
            <pc:sldMk cId="138088385" sldId="292"/>
            <ac:grpSpMk id="22" creationId="{5F6AD2F7-005B-82C2-E32B-A585E189C64A}"/>
          </ac:grpSpMkLst>
        </pc:grpChg>
        <pc:picChg chg="add mod modCrop">
          <ac:chgData name="Winters, Amber" userId="389caf7d-7f00-408e-a4e9-0c8935e7778a" providerId="ADAL" clId="{2D11A655-2E7E-4E73-87BD-92264E15647B}" dt="2023-11-10T14:43:34.504" v="5371" actId="164"/>
          <ac:picMkLst>
            <pc:docMk/>
            <pc:sldMk cId="138088385" sldId="292"/>
            <ac:picMk id="3" creationId="{21B5A03B-F12F-36E4-A96F-EBFAA066CD30}"/>
          </ac:picMkLst>
        </pc:picChg>
        <pc:picChg chg="add mod">
          <ac:chgData name="Winters, Amber" userId="389caf7d-7f00-408e-a4e9-0c8935e7778a" providerId="ADAL" clId="{2D11A655-2E7E-4E73-87BD-92264E15647B}" dt="2023-11-07T19:30:49.616" v="4061" actId="1076"/>
          <ac:picMkLst>
            <pc:docMk/>
            <pc:sldMk cId="138088385" sldId="292"/>
            <ac:picMk id="5" creationId="{3750D681-9A0E-0B23-4E05-686027D97767}"/>
          </ac:picMkLst>
        </pc:picChg>
        <pc:picChg chg="add mod">
          <ac:chgData name="Winters, Amber" userId="389caf7d-7f00-408e-a4e9-0c8935e7778a" providerId="ADAL" clId="{2D11A655-2E7E-4E73-87BD-92264E15647B}" dt="2023-11-10T14:43:34.504" v="5371" actId="164"/>
          <ac:picMkLst>
            <pc:docMk/>
            <pc:sldMk cId="138088385" sldId="292"/>
            <ac:picMk id="6" creationId="{70AD1FFF-5975-03F5-BB9E-F9B2F23F33EB}"/>
          </ac:picMkLst>
        </pc:picChg>
        <pc:picChg chg="add mod">
          <ac:chgData name="Winters, Amber" userId="389caf7d-7f00-408e-a4e9-0c8935e7778a" providerId="ADAL" clId="{2D11A655-2E7E-4E73-87BD-92264E15647B}" dt="2023-11-07T19:32:21.121" v="4086" actId="692"/>
          <ac:picMkLst>
            <pc:docMk/>
            <pc:sldMk cId="138088385" sldId="292"/>
            <ac:picMk id="8" creationId="{CBD1D9DF-7389-7F20-C6AC-891D374B4554}"/>
          </ac:picMkLst>
        </pc:picChg>
        <pc:picChg chg="del">
          <ac:chgData name="Winters, Amber" userId="389caf7d-7f00-408e-a4e9-0c8935e7778a" providerId="ADAL" clId="{2D11A655-2E7E-4E73-87BD-92264E15647B}" dt="2023-11-06T18:53:52.876" v="3927" actId="478"/>
          <ac:picMkLst>
            <pc:docMk/>
            <pc:sldMk cId="138088385" sldId="292"/>
            <ac:picMk id="18" creationId="{942FC45F-A571-1020-B7C8-D9E38AF332FB}"/>
          </ac:picMkLst>
        </pc:picChg>
        <pc:cxnChg chg="mod">
          <ac:chgData name="Winters, Amber" userId="389caf7d-7f00-408e-a4e9-0c8935e7778a" providerId="ADAL" clId="{2D11A655-2E7E-4E73-87BD-92264E15647B}" dt="2023-11-06T18:53:54.230" v="3928" actId="478"/>
          <ac:cxnSpMkLst>
            <pc:docMk/>
            <pc:sldMk cId="138088385" sldId="292"/>
            <ac:cxnSpMk id="9" creationId="{F37BA3C8-4E09-6874-542C-6FFDF539557E}"/>
          </ac:cxnSpMkLst>
        </pc:cxnChg>
        <pc:cxnChg chg="mod">
          <ac:chgData name="Winters, Amber" userId="389caf7d-7f00-408e-a4e9-0c8935e7778a" providerId="ADAL" clId="{2D11A655-2E7E-4E73-87BD-92264E15647B}" dt="2023-11-10T14:35:21.886" v="4576" actId="14100"/>
          <ac:cxnSpMkLst>
            <pc:docMk/>
            <pc:sldMk cId="138088385" sldId="292"/>
            <ac:cxnSpMk id="10" creationId="{F0FC8269-DCC9-B257-6261-111869E6E6AB}"/>
          </ac:cxnSpMkLst>
        </pc:cxnChg>
        <pc:cxnChg chg="mod">
          <ac:chgData name="Winters, Amber" userId="389caf7d-7f00-408e-a4e9-0c8935e7778a" providerId="ADAL" clId="{2D11A655-2E7E-4E73-87BD-92264E15647B}" dt="2023-11-10T14:36:21.839" v="4690"/>
          <ac:cxnSpMkLst>
            <pc:docMk/>
            <pc:sldMk cId="138088385" sldId="292"/>
            <ac:cxnSpMk id="16" creationId="{BA7A9F3A-56E9-DBB7-E7DE-F858149FAA75}"/>
          </ac:cxnSpMkLst>
        </pc:cxnChg>
        <pc:cxnChg chg="mod">
          <ac:chgData name="Winters, Amber" userId="389caf7d-7f00-408e-a4e9-0c8935e7778a" providerId="ADAL" clId="{2D11A655-2E7E-4E73-87BD-92264E15647B}" dt="2023-11-10T14:41:34.972" v="5109"/>
          <ac:cxnSpMkLst>
            <pc:docMk/>
            <pc:sldMk cId="138088385" sldId="292"/>
            <ac:cxnSpMk id="21" creationId="{CEECCF5E-414B-7C29-8B7B-EA09292BBD28}"/>
          </ac:cxnSpMkLst>
        </pc:cxnChg>
      </pc:sldChg>
      <pc:sldChg chg="addSp delSp modSp del mod">
        <pc:chgData name="Winters, Amber" userId="389caf7d-7f00-408e-a4e9-0c8935e7778a" providerId="ADAL" clId="{2D11A655-2E7E-4E73-87BD-92264E15647B}" dt="2023-11-07T19:33:27.520" v="4129" actId="47"/>
        <pc:sldMkLst>
          <pc:docMk/>
          <pc:sldMk cId="1186972401" sldId="293"/>
        </pc:sldMkLst>
        <pc:spChg chg="add del mod">
          <ac:chgData name="Winters, Amber" userId="389caf7d-7f00-408e-a4e9-0c8935e7778a" providerId="ADAL" clId="{2D11A655-2E7E-4E73-87BD-92264E15647B}" dt="2023-11-07T19:33:19.728" v="4124"/>
          <ac:spMkLst>
            <pc:docMk/>
            <pc:sldMk cId="1186972401" sldId="293"/>
            <ac:spMk id="2" creationId="{68D418AB-2904-59DC-BE17-86062C6AAF89}"/>
          </ac:spMkLst>
        </pc:spChg>
        <pc:picChg chg="mod">
          <ac:chgData name="Winters, Amber" userId="389caf7d-7f00-408e-a4e9-0c8935e7778a" providerId="ADAL" clId="{2D11A655-2E7E-4E73-87BD-92264E15647B}" dt="2023-11-07T19:33:20.552" v="4126" actId="1076"/>
          <ac:picMkLst>
            <pc:docMk/>
            <pc:sldMk cId="1186972401" sldId="293"/>
            <ac:picMk id="5" creationId="{3750D681-9A0E-0B23-4E05-686027D97767}"/>
          </ac:picMkLst>
        </pc:picChg>
        <pc:picChg chg="add del">
          <ac:chgData name="Winters, Amber" userId="389caf7d-7f00-408e-a4e9-0c8935e7778a" providerId="ADAL" clId="{2D11A655-2E7E-4E73-87BD-92264E15647B}" dt="2023-11-07T19:33:20.959" v="4127" actId="478"/>
          <ac:picMkLst>
            <pc:docMk/>
            <pc:sldMk cId="1186972401" sldId="293"/>
            <ac:picMk id="8" creationId="{CBD1D9DF-7389-7F20-C6AC-891D374B4554}"/>
          </ac:picMkLst>
        </pc:picChg>
      </pc:sldChg>
      <pc:sldChg chg="addSp delSp modSp mod modTransition modNotesTx">
        <pc:chgData name="Winters, Amber" userId="389caf7d-7f00-408e-a4e9-0c8935e7778a" providerId="ADAL" clId="{2D11A655-2E7E-4E73-87BD-92264E15647B}" dt="2023-11-15T17:58:50.536" v="14935"/>
        <pc:sldMkLst>
          <pc:docMk/>
          <pc:sldMk cId="2870726778" sldId="293"/>
        </pc:sldMkLst>
        <pc:spChg chg="mod">
          <ac:chgData name="Winters, Amber" userId="389caf7d-7f00-408e-a4e9-0c8935e7778a" providerId="ADAL" clId="{2D11A655-2E7E-4E73-87BD-92264E15647B}" dt="2023-11-10T20:34:08.883" v="9564" actId="20577"/>
          <ac:spMkLst>
            <pc:docMk/>
            <pc:sldMk cId="2870726778" sldId="293"/>
            <ac:spMk id="11" creationId="{1CAB1D74-9A6F-7385-1C2A-024F03845F6F}"/>
          </ac:spMkLst>
        </pc:spChg>
        <pc:spChg chg="add mod">
          <ac:chgData name="Winters, Amber" userId="389caf7d-7f00-408e-a4e9-0c8935e7778a" providerId="ADAL" clId="{2D11A655-2E7E-4E73-87BD-92264E15647B}" dt="2023-11-10T20:31:35.941" v="9402" actId="20577"/>
          <ac:spMkLst>
            <pc:docMk/>
            <pc:sldMk cId="2870726778" sldId="293"/>
            <ac:spMk id="24" creationId="{A1550777-3161-AACA-1427-5E9CB1F1D0D6}"/>
          </ac:spMkLst>
        </pc:spChg>
        <pc:spChg chg="add mod">
          <ac:chgData name="Winters, Amber" userId="389caf7d-7f00-408e-a4e9-0c8935e7778a" providerId="ADAL" clId="{2D11A655-2E7E-4E73-87BD-92264E15647B}" dt="2023-11-07T20:08:39.740" v="4475" actId="20577"/>
          <ac:spMkLst>
            <pc:docMk/>
            <pc:sldMk cId="2870726778" sldId="293"/>
            <ac:spMk id="25" creationId="{3C1A5960-64DD-A93A-9789-596F633A78A7}"/>
          </ac:spMkLst>
        </pc:spChg>
        <pc:spChg chg="add mod">
          <ac:chgData name="Winters, Amber" userId="389caf7d-7f00-408e-a4e9-0c8935e7778a" providerId="ADAL" clId="{2D11A655-2E7E-4E73-87BD-92264E15647B}" dt="2023-11-10T20:31:45.789" v="9411" actId="1036"/>
          <ac:spMkLst>
            <pc:docMk/>
            <pc:sldMk cId="2870726778" sldId="293"/>
            <ac:spMk id="26" creationId="{03253A51-7F1A-7F93-9E16-78618FBF4405}"/>
          </ac:spMkLst>
        </pc:spChg>
        <pc:grpChg chg="del">
          <ac:chgData name="Winters, Amber" userId="389caf7d-7f00-408e-a4e9-0c8935e7778a" providerId="ADAL" clId="{2D11A655-2E7E-4E73-87BD-92264E15647B}" dt="2023-11-07T19:42:02.806" v="4147" actId="478"/>
          <ac:grpSpMkLst>
            <pc:docMk/>
            <pc:sldMk cId="2870726778" sldId="293"/>
            <ac:grpSpMk id="7" creationId="{6F8B1852-4BCC-604C-CDF6-FEEA3E61A78A}"/>
          </ac:grpSpMkLst>
        </pc:grpChg>
        <pc:grpChg chg="del">
          <ac:chgData name="Winters, Amber" userId="389caf7d-7f00-408e-a4e9-0c8935e7778a" providerId="ADAL" clId="{2D11A655-2E7E-4E73-87BD-92264E15647B}" dt="2023-11-07T19:42:05.735" v="4150" actId="478"/>
          <ac:grpSpMkLst>
            <pc:docMk/>
            <pc:sldMk cId="2870726778" sldId="293"/>
            <ac:grpSpMk id="13" creationId="{50FA6B5D-C3E1-4959-214D-ABE66E25F1BE}"/>
          </ac:grpSpMkLst>
        </pc:grpChg>
        <pc:grpChg chg="del">
          <ac:chgData name="Winters, Amber" userId="389caf7d-7f00-408e-a4e9-0c8935e7778a" providerId="ADAL" clId="{2D11A655-2E7E-4E73-87BD-92264E15647B}" dt="2023-11-07T19:42:04.669" v="4149" actId="478"/>
          <ac:grpSpMkLst>
            <pc:docMk/>
            <pc:sldMk cId="2870726778" sldId="293"/>
            <ac:grpSpMk id="17" creationId="{DBA164D3-0AF7-9F2D-E1C7-D9A7F9CD4582}"/>
          </ac:grpSpMkLst>
        </pc:grpChg>
        <pc:picChg chg="add del mod">
          <ac:chgData name="Winters, Amber" userId="389caf7d-7f00-408e-a4e9-0c8935e7778a" providerId="ADAL" clId="{2D11A655-2E7E-4E73-87BD-92264E15647B}" dt="2023-11-07T19:42:52.830" v="4153" actId="478"/>
          <ac:picMkLst>
            <pc:docMk/>
            <pc:sldMk cId="2870726778" sldId="293"/>
            <ac:picMk id="2" creationId="{A96B201A-4714-2080-B588-D17609A8BD11}"/>
          </ac:picMkLst>
        </pc:picChg>
        <pc:picChg chg="add mod">
          <ac:chgData name="Winters, Amber" userId="389caf7d-7f00-408e-a4e9-0c8935e7778a" providerId="ADAL" clId="{2D11A655-2E7E-4E73-87BD-92264E15647B}" dt="2023-11-07T20:08:15.299" v="4462" actId="1076"/>
          <ac:picMkLst>
            <pc:docMk/>
            <pc:sldMk cId="2870726778" sldId="293"/>
            <ac:picMk id="5" creationId="{9B33BD29-CE95-9B02-E5B1-8E7DF34E3ACB}"/>
          </ac:picMkLst>
        </pc:picChg>
        <pc:picChg chg="add del mod">
          <ac:chgData name="Winters, Amber" userId="389caf7d-7f00-408e-a4e9-0c8935e7778a" providerId="ADAL" clId="{2D11A655-2E7E-4E73-87BD-92264E15647B}" dt="2023-11-07T20:05:21.654" v="4436" actId="478"/>
          <ac:picMkLst>
            <pc:docMk/>
            <pc:sldMk cId="2870726778" sldId="293"/>
            <ac:picMk id="10" creationId="{93229BCB-A3E8-48F8-8B22-D6D2D951A8C5}"/>
          </ac:picMkLst>
        </pc:picChg>
        <pc:picChg chg="add del mod">
          <ac:chgData name="Winters, Amber" userId="389caf7d-7f00-408e-a4e9-0c8935e7778a" providerId="ADAL" clId="{2D11A655-2E7E-4E73-87BD-92264E15647B}" dt="2023-11-07T19:46:06.710" v="4159" actId="478"/>
          <ac:picMkLst>
            <pc:docMk/>
            <pc:sldMk cId="2870726778" sldId="293"/>
            <ac:picMk id="16" creationId="{C4A84B6A-C67F-7BAE-F1EC-0A284E5A1B59}"/>
          </ac:picMkLst>
        </pc:picChg>
        <pc:picChg chg="del">
          <ac:chgData name="Winters, Amber" userId="389caf7d-7f00-408e-a4e9-0c8935e7778a" providerId="ADAL" clId="{2D11A655-2E7E-4E73-87BD-92264E15647B}" dt="2023-11-07T19:42:03.562" v="4148" actId="478"/>
          <ac:picMkLst>
            <pc:docMk/>
            <pc:sldMk cId="2870726778" sldId="293"/>
            <ac:picMk id="18" creationId="{942FC45F-A571-1020-B7C8-D9E38AF332FB}"/>
          </ac:picMkLst>
        </pc:picChg>
        <pc:picChg chg="add mod">
          <ac:chgData name="Winters, Amber" userId="389caf7d-7f00-408e-a4e9-0c8935e7778a" providerId="ADAL" clId="{2D11A655-2E7E-4E73-87BD-92264E15647B}" dt="2023-11-07T20:08:18.932" v="4463" actId="1076"/>
          <ac:picMkLst>
            <pc:docMk/>
            <pc:sldMk cId="2870726778" sldId="293"/>
            <ac:picMk id="21" creationId="{67A92C96-9A64-F0E1-F259-21214673977D}"/>
          </ac:picMkLst>
        </pc:picChg>
        <pc:cxnChg chg="mod">
          <ac:chgData name="Winters, Amber" userId="389caf7d-7f00-408e-a4e9-0c8935e7778a" providerId="ADAL" clId="{2D11A655-2E7E-4E73-87BD-92264E15647B}" dt="2023-11-07T19:42:05.735" v="4150" actId="478"/>
          <ac:cxnSpMkLst>
            <pc:docMk/>
            <pc:sldMk cId="2870726778" sldId="293"/>
            <ac:cxnSpMk id="9" creationId="{F37BA3C8-4E09-6874-542C-6FFDF539557E}"/>
          </ac:cxnSpMkLst>
        </pc:cxnChg>
      </pc:sldChg>
      <pc:sldChg chg="addSp delSp modSp mod modTransition modNotesTx">
        <pc:chgData name="Winters, Amber" userId="389caf7d-7f00-408e-a4e9-0c8935e7778a" providerId="ADAL" clId="{2D11A655-2E7E-4E73-87BD-92264E15647B}" dt="2023-11-15T17:58:55.536" v="14938"/>
        <pc:sldMkLst>
          <pc:docMk/>
          <pc:sldMk cId="3985438864" sldId="294"/>
        </pc:sldMkLst>
        <pc:spChg chg="mod">
          <ac:chgData name="Winters, Amber" userId="389caf7d-7f00-408e-a4e9-0c8935e7778a" providerId="ADAL" clId="{2D11A655-2E7E-4E73-87BD-92264E15647B}" dt="2023-11-10T15:08:40.817" v="5945" actId="20577"/>
          <ac:spMkLst>
            <pc:docMk/>
            <pc:sldMk cId="3985438864" sldId="294"/>
            <ac:spMk id="8" creationId="{07EB0B3A-9997-B4C4-008C-D59B15C9AFC8}"/>
          </ac:spMkLst>
        </pc:spChg>
        <pc:spChg chg="mod">
          <ac:chgData name="Winters, Amber" userId="389caf7d-7f00-408e-a4e9-0c8935e7778a" providerId="ADAL" clId="{2D11A655-2E7E-4E73-87BD-92264E15647B}" dt="2023-11-10T15:05:02.129" v="5420" actId="20577"/>
          <ac:spMkLst>
            <pc:docMk/>
            <pc:sldMk cId="3985438864" sldId="294"/>
            <ac:spMk id="9" creationId="{7C14D981-8BD1-5438-D60B-0004A2444F31}"/>
          </ac:spMkLst>
        </pc:spChg>
        <pc:grpChg chg="add mod">
          <ac:chgData name="Winters, Amber" userId="389caf7d-7f00-408e-a4e9-0c8935e7778a" providerId="ADAL" clId="{2D11A655-2E7E-4E73-87BD-92264E15647B}" dt="2023-11-10T15:17:57.930" v="6304" actId="164"/>
          <ac:grpSpMkLst>
            <pc:docMk/>
            <pc:sldMk cId="3985438864" sldId="294"/>
            <ac:grpSpMk id="6" creationId="{79FE8896-1864-CB7C-F29C-07A8EB95A50D}"/>
          </ac:grpSpMkLst>
        </pc:grpChg>
        <pc:grpChg chg="mod">
          <ac:chgData name="Winters, Amber" userId="389caf7d-7f00-408e-a4e9-0c8935e7778a" providerId="ADAL" clId="{2D11A655-2E7E-4E73-87BD-92264E15647B}" dt="2023-11-10T15:03:32.357" v="5398"/>
          <ac:grpSpMkLst>
            <pc:docMk/>
            <pc:sldMk cId="3985438864" sldId="294"/>
            <ac:grpSpMk id="7" creationId="{DB322ABC-2B50-BF80-5023-D01C63016726}"/>
          </ac:grpSpMkLst>
        </pc:grpChg>
        <pc:grpChg chg="add mod">
          <ac:chgData name="Winters, Amber" userId="389caf7d-7f00-408e-a4e9-0c8935e7778a" providerId="ADAL" clId="{2D11A655-2E7E-4E73-87BD-92264E15647B}" dt="2023-11-10T15:17:57.930" v="6304" actId="164"/>
          <ac:grpSpMkLst>
            <pc:docMk/>
            <pc:sldMk cId="3985438864" sldId="294"/>
            <ac:grpSpMk id="13" creationId="{F8F4CB33-42C0-7894-020C-D6DF1D3F0408}"/>
          </ac:grpSpMkLst>
        </pc:grpChg>
        <pc:picChg chg="add mod">
          <ac:chgData name="Winters, Amber" userId="389caf7d-7f00-408e-a4e9-0c8935e7778a" providerId="ADAL" clId="{2D11A655-2E7E-4E73-87BD-92264E15647B}" dt="2023-11-07T20:18:18.527" v="4503" actId="1035"/>
          <ac:picMkLst>
            <pc:docMk/>
            <pc:sldMk cId="3985438864" sldId="294"/>
            <ac:picMk id="3" creationId="{E61A1D3B-1796-AAD7-A3A4-3E47887F63D2}"/>
          </ac:picMkLst>
        </pc:picChg>
        <pc:picChg chg="add mod">
          <ac:chgData name="Winters, Amber" userId="389caf7d-7f00-408e-a4e9-0c8935e7778a" providerId="ADAL" clId="{2D11A655-2E7E-4E73-87BD-92264E15647B}" dt="2023-11-10T15:03:36.807" v="5399" actId="14100"/>
          <ac:picMkLst>
            <pc:docMk/>
            <pc:sldMk cId="3985438864" sldId="294"/>
            <ac:picMk id="4" creationId="{0EF594F1-14C8-84F0-1522-0A79B6839D8D}"/>
          </ac:picMkLst>
        </pc:picChg>
        <pc:picChg chg="add del mod">
          <ac:chgData name="Winters, Amber" userId="389caf7d-7f00-408e-a4e9-0c8935e7778a" providerId="ADAL" clId="{2D11A655-2E7E-4E73-87BD-92264E15647B}" dt="2023-11-07T20:18:23.241" v="4505" actId="478"/>
          <ac:picMkLst>
            <pc:docMk/>
            <pc:sldMk cId="3985438864" sldId="294"/>
            <ac:picMk id="4" creationId="{A9863DFE-567B-4460-CA3A-2D829D9E93E6}"/>
          </ac:picMkLst>
        </pc:picChg>
        <pc:picChg chg="del">
          <ac:chgData name="Winters, Amber" userId="389caf7d-7f00-408e-a4e9-0c8935e7778a" providerId="ADAL" clId="{2D11A655-2E7E-4E73-87BD-92264E15647B}" dt="2023-11-07T20:16:36.348" v="4477" actId="478"/>
          <ac:picMkLst>
            <pc:docMk/>
            <pc:sldMk cId="3985438864" sldId="294"/>
            <ac:picMk id="8" creationId="{CBD1D9DF-7389-7F20-C6AC-891D374B4554}"/>
          </ac:picMkLst>
        </pc:picChg>
        <pc:picChg chg="add mod">
          <ac:chgData name="Winters, Amber" userId="389caf7d-7f00-408e-a4e9-0c8935e7778a" providerId="ADAL" clId="{2D11A655-2E7E-4E73-87BD-92264E15647B}" dt="2023-11-10T15:17:57.930" v="6304" actId="164"/>
          <ac:picMkLst>
            <pc:docMk/>
            <pc:sldMk cId="3985438864" sldId="294"/>
            <ac:picMk id="12" creationId="{E48AD2BA-B3A5-FCEE-F4EC-9EEDAEF2737E}"/>
          </ac:picMkLst>
        </pc:picChg>
        <pc:cxnChg chg="mod">
          <ac:chgData name="Winters, Amber" userId="389caf7d-7f00-408e-a4e9-0c8935e7778a" providerId="ADAL" clId="{2D11A655-2E7E-4E73-87BD-92264E15647B}" dt="2023-11-10T15:03:32.357" v="5398"/>
          <ac:cxnSpMkLst>
            <pc:docMk/>
            <pc:sldMk cId="3985438864" sldId="294"/>
            <ac:cxnSpMk id="10" creationId="{76337483-3712-F47D-B275-22C060B1B536}"/>
          </ac:cxnSpMkLst>
        </pc:cxnChg>
      </pc:sldChg>
      <pc:sldChg chg="addSp delSp modSp mod modTransition modAnim modNotesTx">
        <pc:chgData name="Winters, Amber" userId="389caf7d-7f00-408e-a4e9-0c8935e7778a" providerId="ADAL" clId="{2D11A655-2E7E-4E73-87BD-92264E15647B}" dt="2023-11-15T17:59:04.685" v="14941"/>
        <pc:sldMkLst>
          <pc:docMk/>
          <pc:sldMk cId="3452952744" sldId="295"/>
        </pc:sldMkLst>
        <pc:spChg chg="mod">
          <ac:chgData name="Winters, Amber" userId="389caf7d-7f00-408e-a4e9-0c8935e7778a" providerId="ADAL" clId="{2D11A655-2E7E-4E73-87BD-92264E15647B}" dt="2023-11-10T18:56:16.298" v="7429" actId="20577"/>
          <ac:spMkLst>
            <pc:docMk/>
            <pc:sldMk cId="3452952744" sldId="295"/>
            <ac:spMk id="9" creationId="{F313C31A-0BF5-59CF-4045-C928B582B24A}"/>
          </ac:spMkLst>
        </pc:spChg>
        <pc:spChg chg="mod">
          <ac:chgData name="Winters, Amber" userId="389caf7d-7f00-408e-a4e9-0c8935e7778a" providerId="ADAL" clId="{2D11A655-2E7E-4E73-87BD-92264E15647B}" dt="2023-11-10T18:55:40.063" v="7265" actId="20577"/>
          <ac:spMkLst>
            <pc:docMk/>
            <pc:sldMk cId="3452952744" sldId="295"/>
            <ac:spMk id="10" creationId="{B988FE39-2370-349D-0D05-7C67D1DCDE56}"/>
          </ac:spMkLst>
        </pc:spChg>
        <pc:spChg chg="mod">
          <ac:chgData name="Winters, Amber" userId="389caf7d-7f00-408e-a4e9-0c8935e7778a" providerId="ADAL" clId="{2D11A655-2E7E-4E73-87BD-92264E15647B}" dt="2023-11-10T19:13:07.850" v="7551" actId="20577"/>
          <ac:spMkLst>
            <pc:docMk/>
            <pc:sldMk cId="3452952744" sldId="295"/>
            <ac:spMk id="14" creationId="{F5A0DF71-261D-CD20-6287-040CACA94401}"/>
          </ac:spMkLst>
        </pc:spChg>
        <pc:spChg chg="mod">
          <ac:chgData name="Winters, Amber" userId="389caf7d-7f00-408e-a4e9-0c8935e7778a" providerId="ADAL" clId="{2D11A655-2E7E-4E73-87BD-92264E15647B}" dt="2023-11-10T19:12:23.817" v="7448" actId="20577"/>
          <ac:spMkLst>
            <pc:docMk/>
            <pc:sldMk cId="3452952744" sldId="295"/>
            <ac:spMk id="15" creationId="{C1DED6F6-9B4A-6BB8-CE0B-9CC41712C424}"/>
          </ac:spMkLst>
        </pc:spChg>
        <pc:spChg chg="mod">
          <ac:chgData name="Winters, Amber" userId="389caf7d-7f00-408e-a4e9-0c8935e7778a" providerId="ADAL" clId="{2D11A655-2E7E-4E73-87BD-92264E15647B}" dt="2023-11-10T19:14:19.909" v="7783" actId="20577"/>
          <ac:spMkLst>
            <pc:docMk/>
            <pc:sldMk cId="3452952744" sldId="295"/>
            <ac:spMk id="19" creationId="{852D8609-1414-0934-FC98-2A259B7C52BA}"/>
          </ac:spMkLst>
        </pc:spChg>
        <pc:spChg chg="mod">
          <ac:chgData name="Winters, Amber" userId="389caf7d-7f00-408e-a4e9-0c8935e7778a" providerId="ADAL" clId="{2D11A655-2E7E-4E73-87BD-92264E15647B}" dt="2023-11-10T19:13:25.731" v="7567" actId="20577"/>
          <ac:spMkLst>
            <pc:docMk/>
            <pc:sldMk cId="3452952744" sldId="295"/>
            <ac:spMk id="20" creationId="{3E54510C-0A37-EF50-17CB-00AAD5F48A5B}"/>
          </ac:spMkLst>
        </pc:spChg>
        <pc:grpChg chg="add mod">
          <ac:chgData name="Winters, Amber" userId="389caf7d-7f00-408e-a4e9-0c8935e7778a" providerId="ADAL" clId="{2D11A655-2E7E-4E73-87BD-92264E15647B}" dt="2023-11-10T18:55:27.538" v="7237" actId="1076"/>
          <ac:grpSpMkLst>
            <pc:docMk/>
            <pc:sldMk cId="3452952744" sldId="295"/>
            <ac:grpSpMk id="7" creationId="{0A3BC907-364A-951C-99E2-A3329DE17CA7}"/>
          </ac:grpSpMkLst>
        </pc:grpChg>
        <pc:grpChg chg="mod">
          <ac:chgData name="Winters, Amber" userId="389caf7d-7f00-408e-a4e9-0c8935e7778a" providerId="ADAL" clId="{2D11A655-2E7E-4E73-87BD-92264E15647B}" dt="2023-11-10T18:41:51.376" v="7236"/>
          <ac:grpSpMkLst>
            <pc:docMk/>
            <pc:sldMk cId="3452952744" sldId="295"/>
            <ac:grpSpMk id="8" creationId="{10E440CB-FB51-55A5-6371-CF238F867A00}"/>
          </ac:grpSpMkLst>
        </pc:grpChg>
        <pc:grpChg chg="add mod">
          <ac:chgData name="Winters, Amber" userId="389caf7d-7f00-408e-a4e9-0c8935e7778a" providerId="ADAL" clId="{2D11A655-2E7E-4E73-87BD-92264E15647B}" dt="2023-11-10T19:27:44.120" v="7815" actId="164"/>
          <ac:grpSpMkLst>
            <pc:docMk/>
            <pc:sldMk cId="3452952744" sldId="295"/>
            <ac:grpSpMk id="12" creationId="{1692600B-ACC2-9CC3-2BF1-DC3CD6DC1242}"/>
          </ac:grpSpMkLst>
        </pc:grpChg>
        <pc:grpChg chg="mod">
          <ac:chgData name="Winters, Amber" userId="389caf7d-7f00-408e-a4e9-0c8935e7778a" providerId="ADAL" clId="{2D11A655-2E7E-4E73-87BD-92264E15647B}" dt="2023-11-10T19:12:15.171" v="7430"/>
          <ac:grpSpMkLst>
            <pc:docMk/>
            <pc:sldMk cId="3452952744" sldId="295"/>
            <ac:grpSpMk id="13" creationId="{EF1D2EC4-ECC6-C5F6-2B82-A3A3AF7F6E82}"/>
          </ac:grpSpMkLst>
        </pc:grpChg>
        <pc:grpChg chg="add mod">
          <ac:chgData name="Winters, Amber" userId="389caf7d-7f00-408e-a4e9-0c8935e7778a" providerId="ADAL" clId="{2D11A655-2E7E-4E73-87BD-92264E15647B}" dt="2023-11-10T19:27:51.491" v="7816" actId="164"/>
          <ac:grpSpMkLst>
            <pc:docMk/>
            <pc:sldMk cId="3452952744" sldId="295"/>
            <ac:grpSpMk id="17" creationId="{EEB8E7E8-13F3-240D-87CD-4364D2315651}"/>
          </ac:grpSpMkLst>
        </pc:grpChg>
        <pc:grpChg chg="mod">
          <ac:chgData name="Winters, Amber" userId="389caf7d-7f00-408e-a4e9-0c8935e7778a" providerId="ADAL" clId="{2D11A655-2E7E-4E73-87BD-92264E15647B}" dt="2023-11-10T19:13:13.159" v="7552"/>
          <ac:grpSpMkLst>
            <pc:docMk/>
            <pc:sldMk cId="3452952744" sldId="295"/>
            <ac:grpSpMk id="18" creationId="{F3B4ED0F-40B7-2E44-49AF-43DE519A6D83}"/>
          </ac:grpSpMkLst>
        </pc:grpChg>
        <pc:grpChg chg="add mod">
          <ac:chgData name="Winters, Amber" userId="389caf7d-7f00-408e-a4e9-0c8935e7778a" providerId="ADAL" clId="{2D11A655-2E7E-4E73-87BD-92264E15647B}" dt="2023-11-10T19:27:44.120" v="7815" actId="164"/>
          <ac:grpSpMkLst>
            <pc:docMk/>
            <pc:sldMk cId="3452952744" sldId="295"/>
            <ac:grpSpMk id="26" creationId="{73CBF96C-CC01-1B58-D2BC-F35F59D99E54}"/>
          </ac:grpSpMkLst>
        </pc:grpChg>
        <pc:grpChg chg="add mod">
          <ac:chgData name="Winters, Amber" userId="389caf7d-7f00-408e-a4e9-0c8935e7778a" providerId="ADAL" clId="{2D11A655-2E7E-4E73-87BD-92264E15647B}" dt="2023-11-10T19:27:51.491" v="7816" actId="164"/>
          <ac:grpSpMkLst>
            <pc:docMk/>
            <pc:sldMk cId="3452952744" sldId="295"/>
            <ac:grpSpMk id="27" creationId="{F15023BB-05C0-6635-BCA5-44CA5E1643F5}"/>
          </ac:grpSpMkLst>
        </pc:grpChg>
        <pc:picChg chg="add mod">
          <ac:chgData name="Winters, Amber" userId="389caf7d-7f00-408e-a4e9-0c8935e7778a" providerId="ADAL" clId="{2D11A655-2E7E-4E73-87BD-92264E15647B}" dt="2023-11-07T20:20:44.035" v="4535" actId="1035"/>
          <ac:picMkLst>
            <pc:docMk/>
            <pc:sldMk cId="3452952744" sldId="295"/>
            <ac:picMk id="3" creationId="{BEAC9D02-37E0-2379-15D7-838791689A07}"/>
          </ac:picMkLst>
        </pc:picChg>
        <pc:picChg chg="add mod">
          <ac:chgData name="Winters, Amber" userId="389caf7d-7f00-408e-a4e9-0c8935e7778a" providerId="ADAL" clId="{2D11A655-2E7E-4E73-87BD-92264E15647B}" dt="2023-11-10T18:41:35.632" v="7234" actId="1076"/>
          <ac:picMkLst>
            <pc:docMk/>
            <pc:sldMk cId="3452952744" sldId="295"/>
            <ac:picMk id="4" creationId="{8400ADE7-7FCC-0B1F-8C15-78665451B7B8}"/>
          </ac:picMkLst>
        </pc:picChg>
        <pc:picChg chg="add del mod">
          <ac:chgData name="Winters, Amber" userId="389caf7d-7f00-408e-a4e9-0c8935e7778a" providerId="ADAL" clId="{2D11A655-2E7E-4E73-87BD-92264E15647B}" dt="2023-11-07T20:20:15.970" v="4529" actId="478"/>
          <ac:picMkLst>
            <pc:docMk/>
            <pc:sldMk cId="3452952744" sldId="295"/>
            <ac:picMk id="4" creationId="{E1E181F0-E3BC-E630-ED93-E8892674787C}"/>
          </ac:picMkLst>
        </pc:picChg>
        <pc:picChg chg="add del mod">
          <ac:chgData name="Winters, Amber" userId="389caf7d-7f00-408e-a4e9-0c8935e7778a" providerId="ADAL" clId="{2D11A655-2E7E-4E73-87BD-92264E15647B}" dt="2023-11-10T18:41:36.926" v="7235" actId="478"/>
          <ac:picMkLst>
            <pc:docMk/>
            <pc:sldMk cId="3452952744" sldId="295"/>
            <ac:picMk id="6" creationId="{4BF54132-6A41-8C4A-EC51-86954A396763}"/>
          </ac:picMkLst>
        </pc:picChg>
        <pc:picChg chg="del">
          <ac:chgData name="Winters, Amber" userId="389caf7d-7f00-408e-a4e9-0c8935e7778a" providerId="ADAL" clId="{2D11A655-2E7E-4E73-87BD-92264E15647B}" dt="2023-11-07T20:16:43.784" v="4478" actId="478"/>
          <ac:picMkLst>
            <pc:docMk/>
            <pc:sldMk cId="3452952744" sldId="295"/>
            <ac:picMk id="8" creationId="{CBD1D9DF-7389-7F20-C6AC-891D374B4554}"/>
          </ac:picMkLst>
        </pc:picChg>
        <pc:picChg chg="add mod">
          <ac:chgData name="Winters, Amber" userId="389caf7d-7f00-408e-a4e9-0c8935e7778a" providerId="ADAL" clId="{2D11A655-2E7E-4E73-87BD-92264E15647B}" dt="2023-11-10T19:27:44.120" v="7815" actId="164"/>
          <ac:picMkLst>
            <pc:docMk/>
            <pc:sldMk cId="3452952744" sldId="295"/>
            <ac:picMk id="23" creationId="{FD04EE57-1493-6D36-13E3-0417E24B4026}"/>
          </ac:picMkLst>
        </pc:picChg>
        <pc:picChg chg="add mod">
          <ac:chgData name="Winters, Amber" userId="389caf7d-7f00-408e-a4e9-0c8935e7778a" providerId="ADAL" clId="{2D11A655-2E7E-4E73-87BD-92264E15647B}" dt="2023-11-10T19:27:51.491" v="7816" actId="164"/>
          <ac:picMkLst>
            <pc:docMk/>
            <pc:sldMk cId="3452952744" sldId="295"/>
            <ac:picMk id="25" creationId="{B46139F1-C9B5-04A3-4E32-B88393D3B43C}"/>
          </ac:picMkLst>
        </pc:picChg>
        <pc:cxnChg chg="mod">
          <ac:chgData name="Winters, Amber" userId="389caf7d-7f00-408e-a4e9-0c8935e7778a" providerId="ADAL" clId="{2D11A655-2E7E-4E73-87BD-92264E15647B}" dt="2023-11-10T18:41:51.376" v="7236"/>
          <ac:cxnSpMkLst>
            <pc:docMk/>
            <pc:sldMk cId="3452952744" sldId="295"/>
            <ac:cxnSpMk id="11" creationId="{EDE5748F-8ED7-75FC-9A99-8B153CE8A512}"/>
          </ac:cxnSpMkLst>
        </pc:cxnChg>
        <pc:cxnChg chg="mod">
          <ac:chgData name="Winters, Amber" userId="389caf7d-7f00-408e-a4e9-0c8935e7778a" providerId="ADAL" clId="{2D11A655-2E7E-4E73-87BD-92264E15647B}" dt="2023-11-10T19:12:15.171" v="7430"/>
          <ac:cxnSpMkLst>
            <pc:docMk/>
            <pc:sldMk cId="3452952744" sldId="295"/>
            <ac:cxnSpMk id="16" creationId="{33A7C814-3AE4-3F60-E7BA-5E0D972CDF37}"/>
          </ac:cxnSpMkLst>
        </pc:cxnChg>
        <pc:cxnChg chg="mod">
          <ac:chgData name="Winters, Amber" userId="389caf7d-7f00-408e-a4e9-0c8935e7778a" providerId="ADAL" clId="{2D11A655-2E7E-4E73-87BD-92264E15647B}" dt="2023-11-10T19:13:13.159" v="7552"/>
          <ac:cxnSpMkLst>
            <pc:docMk/>
            <pc:sldMk cId="3452952744" sldId="295"/>
            <ac:cxnSpMk id="21" creationId="{8A8D1A56-ED38-E3E9-DBE5-8105479FB4DF}"/>
          </ac:cxnSpMkLst>
        </pc:cxnChg>
      </pc:sldChg>
      <pc:sldChg chg="addSp delSp modSp mod modTransition modAnim modNotesTx">
        <pc:chgData name="Winters, Amber" userId="389caf7d-7f00-408e-a4e9-0c8935e7778a" providerId="ADAL" clId="{2D11A655-2E7E-4E73-87BD-92264E15647B}" dt="2023-11-15T17:59:06.364" v="14942"/>
        <pc:sldMkLst>
          <pc:docMk/>
          <pc:sldMk cId="4220758087" sldId="296"/>
        </pc:sldMkLst>
        <pc:spChg chg="mod">
          <ac:chgData name="Winters, Amber" userId="389caf7d-7f00-408e-a4e9-0c8935e7778a" providerId="ADAL" clId="{2D11A655-2E7E-4E73-87BD-92264E15647B}" dt="2023-11-10T19:52:28.990" v="8098" actId="20577"/>
          <ac:spMkLst>
            <pc:docMk/>
            <pc:sldMk cId="4220758087" sldId="296"/>
            <ac:spMk id="9" creationId="{989CA0FD-0A25-450F-720B-D165CAB947F2}"/>
          </ac:spMkLst>
        </pc:spChg>
        <pc:spChg chg="mod">
          <ac:chgData name="Winters, Amber" userId="389caf7d-7f00-408e-a4e9-0c8935e7778a" providerId="ADAL" clId="{2D11A655-2E7E-4E73-87BD-92264E15647B}" dt="2023-11-10T19:49:06.698" v="7879" actId="20577"/>
          <ac:spMkLst>
            <pc:docMk/>
            <pc:sldMk cId="4220758087" sldId="296"/>
            <ac:spMk id="10" creationId="{1866EFD9-1DA3-AFBC-19D6-D90C8F0BBF56}"/>
          </ac:spMkLst>
        </pc:spChg>
        <pc:spChg chg="mod">
          <ac:chgData name="Winters, Amber" userId="389caf7d-7f00-408e-a4e9-0c8935e7778a" providerId="ADAL" clId="{2D11A655-2E7E-4E73-87BD-92264E15647B}" dt="2023-11-10T19:54:07.970" v="8429" actId="20577"/>
          <ac:spMkLst>
            <pc:docMk/>
            <pc:sldMk cId="4220758087" sldId="296"/>
            <ac:spMk id="14" creationId="{0E8ACBDF-98C5-1050-38F8-6AFCCB7414FD}"/>
          </ac:spMkLst>
        </pc:spChg>
        <pc:spChg chg="mod">
          <ac:chgData name="Winters, Amber" userId="389caf7d-7f00-408e-a4e9-0c8935e7778a" providerId="ADAL" clId="{2D11A655-2E7E-4E73-87BD-92264E15647B}" dt="2023-11-10T19:50:25.547" v="8022" actId="20577"/>
          <ac:spMkLst>
            <pc:docMk/>
            <pc:sldMk cId="4220758087" sldId="296"/>
            <ac:spMk id="15" creationId="{5344101E-D8D8-0DCE-9B35-F76A77C97FA8}"/>
          </ac:spMkLst>
        </pc:spChg>
        <pc:grpChg chg="add mod">
          <ac:chgData name="Winters, Amber" userId="389caf7d-7f00-408e-a4e9-0c8935e7778a" providerId="ADAL" clId="{2D11A655-2E7E-4E73-87BD-92264E15647B}" dt="2023-11-10T19:45:43.023" v="7841"/>
          <ac:grpSpMkLst>
            <pc:docMk/>
            <pc:sldMk cId="4220758087" sldId="296"/>
            <ac:grpSpMk id="7" creationId="{785E71B9-A126-291D-9629-056BC1BCFF64}"/>
          </ac:grpSpMkLst>
        </pc:grpChg>
        <pc:grpChg chg="mod">
          <ac:chgData name="Winters, Amber" userId="389caf7d-7f00-408e-a4e9-0c8935e7778a" providerId="ADAL" clId="{2D11A655-2E7E-4E73-87BD-92264E15647B}" dt="2023-11-10T19:45:43.023" v="7841"/>
          <ac:grpSpMkLst>
            <pc:docMk/>
            <pc:sldMk cId="4220758087" sldId="296"/>
            <ac:grpSpMk id="8" creationId="{556573C5-C846-DC01-C7FD-D67D7B646E40}"/>
          </ac:grpSpMkLst>
        </pc:grpChg>
        <pc:grpChg chg="add mod">
          <ac:chgData name="Winters, Amber" userId="389caf7d-7f00-408e-a4e9-0c8935e7778a" providerId="ADAL" clId="{2D11A655-2E7E-4E73-87BD-92264E15647B}" dt="2023-11-10T19:49:59.411" v="8010" actId="1076"/>
          <ac:grpSpMkLst>
            <pc:docMk/>
            <pc:sldMk cId="4220758087" sldId="296"/>
            <ac:grpSpMk id="12" creationId="{E3E1F9A3-F37B-91B2-07AB-5883BDA18A42}"/>
          </ac:grpSpMkLst>
        </pc:grpChg>
        <pc:grpChg chg="mod">
          <ac:chgData name="Winters, Amber" userId="389caf7d-7f00-408e-a4e9-0c8935e7778a" providerId="ADAL" clId="{2D11A655-2E7E-4E73-87BD-92264E15647B}" dt="2023-11-10T19:49:57.473" v="8009"/>
          <ac:grpSpMkLst>
            <pc:docMk/>
            <pc:sldMk cId="4220758087" sldId="296"/>
            <ac:grpSpMk id="13" creationId="{D646990A-7825-1DB9-6B62-63C109864719}"/>
          </ac:grpSpMkLst>
        </pc:grpChg>
        <pc:picChg chg="add mod">
          <ac:chgData name="Winters, Amber" userId="389caf7d-7f00-408e-a4e9-0c8935e7778a" providerId="ADAL" clId="{2D11A655-2E7E-4E73-87BD-92264E15647B}" dt="2023-11-07T20:20:32.841" v="4533" actId="1076"/>
          <ac:picMkLst>
            <pc:docMk/>
            <pc:sldMk cId="4220758087" sldId="296"/>
            <ac:picMk id="3" creationId="{13E638EE-2E8E-8F7D-7526-570D27DD7EFE}"/>
          </ac:picMkLst>
        </pc:picChg>
        <pc:picChg chg="add mod">
          <ac:chgData name="Winters, Amber" userId="389caf7d-7f00-408e-a4e9-0c8935e7778a" providerId="ADAL" clId="{2D11A655-2E7E-4E73-87BD-92264E15647B}" dt="2023-11-10T19:54:15.515" v="8430" actId="1076"/>
          <ac:picMkLst>
            <pc:docMk/>
            <pc:sldMk cId="4220758087" sldId="296"/>
            <ac:picMk id="4" creationId="{3FEA115D-A3EE-1059-B1EE-50143D8DA373}"/>
          </ac:picMkLst>
        </pc:picChg>
        <pc:picChg chg="add del mod">
          <ac:chgData name="Winters, Amber" userId="389caf7d-7f00-408e-a4e9-0c8935e7778a" providerId="ADAL" clId="{2D11A655-2E7E-4E73-87BD-92264E15647B}" dt="2023-11-07T20:20:34.987" v="4534" actId="478"/>
          <ac:picMkLst>
            <pc:docMk/>
            <pc:sldMk cId="4220758087" sldId="296"/>
            <ac:picMk id="4" creationId="{DD1EBA54-F7A2-92D5-FEBA-E2255D20E269}"/>
          </ac:picMkLst>
        </pc:picChg>
        <pc:picChg chg="add del mod">
          <ac:chgData name="Winters, Amber" userId="389caf7d-7f00-408e-a4e9-0c8935e7778a" providerId="ADAL" clId="{2D11A655-2E7E-4E73-87BD-92264E15647B}" dt="2023-11-10T19:45:31.752" v="7840" actId="478"/>
          <ac:picMkLst>
            <pc:docMk/>
            <pc:sldMk cId="4220758087" sldId="296"/>
            <ac:picMk id="6" creationId="{BAB70BFF-C38A-F217-D7C9-A0EDC8C58729}"/>
          </ac:picMkLst>
        </pc:picChg>
        <pc:picChg chg="del">
          <ac:chgData name="Winters, Amber" userId="389caf7d-7f00-408e-a4e9-0c8935e7778a" providerId="ADAL" clId="{2D11A655-2E7E-4E73-87BD-92264E15647B}" dt="2023-11-07T20:16:46.228" v="4479" actId="478"/>
          <ac:picMkLst>
            <pc:docMk/>
            <pc:sldMk cId="4220758087" sldId="296"/>
            <ac:picMk id="8" creationId="{CBD1D9DF-7389-7F20-C6AC-891D374B4554}"/>
          </ac:picMkLst>
        </pc:picChg>
        <pc:cxnChg chg="mod">
          <ac:chgData name="Winters, Amber" userId="389caf7d-7f00-408e-a4e9-0c8935e7778a" providerId="ADAL" clId="{2D11A655-2E7E-4E73-87BD-92264E15647B}" dt="2023-11-10T19:45:43.023" v="7841"/>
          <ac:cxnSpMkLst>
            <pc:docMk/>
            <pc:sldMk cId="4220758087" sldId="296"/>
            <ac:cxnSpMk id="11" creationId="{47DF0388-D32F-DF15-C25E-0B17B47D4E17}"/>
          </ac:cxnSpMkLst>
        </pc:cxnChg>
        <pc:cxnChg chg="mod">
          <ac:chgData name="Winters, Amber" userId="389caf7d-7f00-408e-a4e9-0c8935e7778a" providerId="ADAL" clId="{2D11A655-2E7E-4E73-87BD-92264E15647B}" dt="2023-11-10T19:49:57.473" v="8009"/>
          <ac:cxnSpMkLst>
            <pc:docMk/>
            <pc:sldMk cId="4220758087" sldId="296"/>
            <ac:cxnSpMk id="16" creationId="{5601D13B-51E0-378D-D037-4908978AE809}"/>
          </ac:cxnSpMkLst>
        </pc:cxnChg>
      </pc:sldChg>
      <pc:sldChg chg="addSp modSp mod modTransition modAnim modNotesTx">
        <pc:chgData name="Winters, Amber" userId="389caf7d-7f00-408e-a4e9-0c8935e7778a" providerId="ADAL" clId="{2D11A655-2E7E-4E73-87BD-92264E15647B}" dt="2023-11-15T17:58:57.403" v="14939"/>
        <pc:sldMkLst>
          <pc:docMk/>
          <pc:sldMk cId="3790606015" sldId="297"/>
        </pc:sldMkLst>
        <pc:spChg chg="mod">
          <ac:chgData name="Winters, Amber" userId="389caf7d-7f00-408e-a4e9-0c8935e7778a" providerId="ADAL" clId="{2D11A655-2E7E-4E73-87BD-92264E15647B}" dt="2023-11-10T15:20:57.459" v="6648" actId="1035"/>
          <ac:spMkLst>
            <pc:docMk/>
            <pc:sldMk cId="3790606015" sldId="297"/>
            <ac:spMk id="8" creationId="{07EB0B3A-9997-B4C4-008C-D59B15C9AFC8}"/>
          </ac:spMkLst>
        </pc:spChg>
        <pc:spChg chg="mod">
          <ac:chgData name="Winters, Amber" userId="389caf7d-7f00-408e-a4e9-0c8935e7778a" providerId="ADAL" clId="{2D11A655-2E7E-4E73-87BD-92264E15647B}" dt="2023-11-10T15:20:40.498" v="6608" actId="1036"/>
          <ac:spMkLst>
            <pc:docMk/>
            <pc:sldMk cId="3790606015" sldId="297"/>
            <ac:spMk id="9" creationId="{7C14D981-8BD1-5438-D60B-0004A2444F31}"/>
          </ac:spMkLst>
        </pc:spChg>
        <pc:spChg chg="mod">
          <ac:chgData name="Winters, Amber" userId="389caf7d-7f00-408e-a4e9-0c8935e7778a" providerId="ADAL" clId="{2D11A655-2E7E-4E73-87BD-92264E15647B}" dt="2023-11-10T15:21:39.005" v="6719" actId="20577"/>
          <ac:spMkLst>
            <pc:docMk/>
            <pc:sldMk cId="3790606015" sldId="297"/>
            <ac:spMk id="12" creationId="{69DE3A72-B1AA-C246-E26D-FDA880537E7E}"/>
          </ac:spMkLst>
        </pc:spChg>
        <pc:spChg chg="mod">
          <ac:chgData name="Winters, Amber" userId="389caf7d-7f00-408e-a4e9-0c8935e7778a" providerId="ADAL" clId="{2D11A655-2E7E-4E73-87BD-92264E15647B}" dt="2023-11-10T15:21:16.838" v="6693" actId="1035"/>
          <ac:spMkLst>
            <pc:docMk/>
            <pc:sldMk cId="3790606015" sldId="297"/>
            <ac:spMk id="13" creationId="{593B0053-BDAB-FE19-EB08-6D557D8D40E0}"/>
          </ac:spMkLst>
        </pc:spChg>
        <pc:grpChg chg="add mod">
          <ac:chgData name="Winters, Amber" userId="389caf7d-7f00-408e-a4e9-0c8935e7778a" providerId="ADAL" clId="{2D11A655-2E7E-4E73-87BD-92264E15647B}" dt="2023-11-10T15:19:20.978" v="6325" actId="164"/>
          <ac:grpSpMkLst>
            <pc:docMk/>
            <pc:sldMk cId="3790606015" sldId="297"/>
            <ac:grpSpMk id="2" creationId="{FF1EBC9D-4A80-8D42-D585-CB0D66206DED}"/>
          </ac:grpSpMkLst>
        </pc:grpChg>
        <pc:grpChg chg="mod">
          <ac:chgData name="Winters, Amber" userId="389caf7d-7f00-408e-a4e9-0c8935e7778a" providerId="ADAL" clId="{2D11A655-2E7E-4E73-87BD-92264E15647B}" dt="2023-11-10T15:18:11.807" v="6306" actId="164"/>
          <ac:grpSpMkLst>
            <pc:docMk/>
            <pc:sldMk cId="3790606015" sldId="297"/>
            <ac:grpSpMk id="6" creationId="{79FE8896-1864-CB7C-F29C-07A8EB95A50D}"/>
          </ac:grpSpMkLst>
        </pc:grpChg>
        <pc:grpChg chg="mod">
          <ac:chgData name="Winters, Amber" userId="389caf7d-7f00-408e-a4e9-0c8935e7778a" providerId="ADAL" clId="{2D11A655-2E7E-4E73-87BD-92264E15647B}" dt="2023-11-10T15:12:34.425" v="6265"/>
          <ac:grpSpMkLst>
            <pc:docMk/>
            <pc:sldMk cId="3790606015" sldId="297"/>
            <ac:grpSpMk id="11" creationId="{B81C46A8-4AD4-1EAD-C493-B6A3B166D23A}"/>
          </ac:grpSpMkLst>
        </pc:grpChg>
        <pc:grpChg chg="add mod">
          <ac:chgData name="Winters, Amber" userId="389caf7d-7f00-408e-a4e9-0c8935e7778a" providerId="ADAL" clId="{2D11A655-2E7E-4E73-87BD-92264E15647B}" dt="2023-11-10T15:18:11.807" v="6306" actId="164"/>
          <ac:grpSpMkLst>
            <pc:docMk/>
            <pc:sldMk cId="3790606015" sldId="297"/>
            <ac:grpSpMk id="16" creationId="{A4CFE336-6A9D-1A9F-0453-1B6C0BC1B2EF}"/>
          </ac:grpSpMkLst>
        </pc:grpChg>
        <pc:grpChg chg="add mod">
          <ac:chgData name="Winters, Amber" userId="389caf7d-7f00-408e-a4e9-0c8935e7778a" providerId="ADAL" clId="{2D11A655-2E7E-4E73-87BD-92264E15647B}" dt="2023-11-10T15:19:20.978" v="6325" actId="164"/>
          <ac:grpSpMkLst>
            <pc:docMk/>
            <pc:sldMk cId="3790606015" sldId="297"/>
            <ac:grpSpMk id="19" creationId="{4674EC7F-4030-BDEA-2B3A-653F61C22DBA}"/>
          </ac:grpSpMkLst>
        </pc:grpChg>
        <pc:picChg chg="add mod">
          <ac:chgData name="Winters, Amber" userId="389caf7d-7f00-408e-a4e9-0c8935e7778a" providerId="ADAL" clId="{2D11A655-2E7E-4E73-87BD-92264E15647B}" dt="2023-11-10T15:18:22.503" v="6308" actId="1076"/>
          <ac:picMkLst>
            <pc:docMk/>
            <pc:sldMk cId="3790606015" sldId="297"/>
            <ac:picMk id="15" creationId="{F7620474-5141-EC0D-A8FD-16851BD89744}"/>
          </ac:picMkLst>
        </pc:picChg>
        <pc:picChg chg="add mod">
          <ac:chgData name="Winters, Amber" userId="389caf7d-7f00-408e-a4e9-0c8935e7778a" providerId="ADAL" clId="{2D11A655-2E7E-4E73-87BD-92264E15647B}" dt="2023-11-10T15:19:20.978" v="6325" actId="164"/>
          <ac:picMkLst>
            <pc:docMk/>
            <pc:sldMk cId="3790606015" sldId="297"/>
            <ac:picMk id="18" creationId="{A48DC7CD-0133-B621-2E7B-2FC4CACA26A0}"/>
          </ac:picMkLst>
        </pc:picChg>
        <pc:cxnChg chg="mod">
          <ac:chgData name="Winters, Amber" userId="389caf7d-7f00-408e-a4e9-0c8935e7778a" providerId="ADAL" clId="{2D11A655-2E7E-4E73-87BD-92264E15647B}" dt="2023-11-10T15:20:53.647" v="6632" actId="1035"/>
          <ac:cxnSpMkLst>
            <pc:docMk/>
            <pc:sldMk cId="3790606015" sldId="297"/>
            <ac:cxnSpMk id="10" creationId="{76337483-3712-F47D-B275-22C060B1B536}"/>
          </ac:cxnSpMkLst>
        </pc:cxnChg>
        <pc:cxnChg chg="mod">
          <ac:chgData name="Winters, Amber" userId="389caf7d-7f00-408e-a4e9-0c8935e7778a" providerId="ADAL" clId="{2D11A655-2E7E-4E73-87BD-92264E15647B}" dt="2023-11-10T15:21:19.293" v="6704" actId="1035"/>
          <ac:cxnSpMkLst>
            <pc:docMk/>
            <pc:sldMk cId="3790606015" sldId="297"/>
            <ac:cxnSpMk id="14" creationId="{C6A6EA05-0DCC-52EF-2ACF-3B1F193CE04A}"/>
          </ac:cxnSpMkLst>
        </pc:cxnChg>
      </pc:sldChg>
      <pc:sldChg chg="addSp delSp modSp mod modTransition modNotesTx">
        <pc:chgData name="Winters, Amber" userId="389caf7d-7f00-408e-a4e9-0c8935e7778a" providerId="ADAL" clId="{2D11A655-2E7E-4E73-87BD-92264E15647B}" dt="2023-11-15T17:59:01.931" v="14940"/>
        <pc:sldMkLst>
          <pc:docMk/>
          <pc:sldMk cId="620890279" sldId="298"/>
        </pc:sldMkLst>
        <pc:spChg chg="mod">
          <ac:chgData name="Winters, Amber" userId="389caf7d-7f00-408e-a4e9-0c8935e7778a" providerId="ADAL" clId="{2D11A655-2E7E-4E73-87BD-92264E15647B}" dt="2023-11-10T18:38:30.761" v="7221" actId="20577"/>
          <ac:spMkLst>
            <pc:docMk/>
            <pc:sldMk cId="620890279" sldId="298"/>
            <ac:spMk id="8" creationId="{07EB0B3A-9997-B4C4-008C-D59B15C9AFC8}"/>
          </ac:spMkLst>
        </pc:spChg>
        <pc:spChg chg="mod">
          <ac:chgData name="Winters, Amber" userId="389caf7d-7f00-408e-a4e9-0c8935e7778a" providerId="ADAL" clId="{2D11A655-2E7E-4E73-87BD-92264E15647B}" dt="2023-11-10T15:23:03.969" v="6735" actId="20577"/>
          <ac:spMkLst>
            <pc:docMk/>
            <pc:sldMk cId="620890279" sldId="298"/>
            <ac:spMk id="9" creationId="{7C14D981-8BD1-5438-D60B-0004A2444F31}"/>
          </ac:spMkLst>
        </pc:spChg>
        <pc:grpChg chg="mod topLvl">
          <ac:chgData name="Winters, Amber" userId="389caf7d-7f00-408e-a4e9-0c8935e7778a" providerId="ADAL" clId="{2D11A655-2E7E-4E73-87BD-92264E15647B}" dt="2023-11-10T18:38:39.425" v="7223" actId="1076"/>
          <ac:grpSpMkLst>
            <pc:docMk/>
            <pc:sldMk cId="620890279" sldId="298"/>
            <ac:grpSpMk id="6" creationId="{79FE8896-1864-CB7C-F29C-07A8EB95A50D}"/>
          </ac:grpSpMkLst>
        </pc:grpChg>
        <pc:grpChg chg="del">
          <ac:chgData name="Winters, Amber" userId="389caf7d-7f00-408e-a4e9-0c8935e7778a" providerId="ADAL" clId="{2D11A655-2E7E-4E73-87BD-92264E15647B}" dt="2023-11-10T15:23:10.310" v="6737" actId="478"/>
          <ac:grpSpMkLst>
            <pc:docMk/>
            <pc:sldMk cId="620890279" sldId="298"/>
            <ac:grpSpMk id="16" creationId="{A4CFE336-6A9D-1A9F-0453-1B6C0BC1B2EF}"/>
          </ac:grpSpMkLst>
        </pc:grpChg>
        <pc:grpChg chg="del">
          <ac:chgData name="Winters, Amber" userId="389caf7d-7f00-408e-a4e9-0c8935e7778a" providerId="ADAL" clId="{2D11A655-2E7E-4E73-87BD-92264E15647B}" dt="2023-11-10T15:23:08.694" v="6736" actId="478"/>
          <ac:grpSpMkLst>
            <pc:docMk/>
            <pc:sldMk cId="620890279" sldId="298"/>
            <ac:grpSpMk id="19" creationId="{4674EC7F-4030-BDEA-2B3A-653F61C22DBA}"/>
          </ac:grpSpMkLst>
        </pc:grpChg>
        <pc:picChg chg="del">
          <ac:chgData name="Winters, Amber" userId="389caf7d-7f00-408e-a4e9-0c8935e7778a" providerId="ADAL" clId="{2D11A655-2E7E-4E73-87BD-92264E15647B}" dt="2023-11-10T15:24:15.360" v="6749" actId="478"/>
          <ac:picMkLst>
            <pc:docMk/>
            <pc:sldMk cId="620890279" sldId="298"/>
            <ac:picMk id="4" creationId="{0EF594F1-14C8-84F0-1522-0A79B6839D8D}"/>
          </ac:picMkLst>
        </pc:picChg>
        <pc:picChg chg="del topLvl">
          <ac:chgData name="Winters, Amber" userId="389caf7d-7f00-408e-a4e9-0c8935e7778a" providerId="ADAL" clId="{2D11A655-2E7E-4E73-87BD-92264E15647B}" dt="2023-11-10T15:23:10.310" v="6737" actId="478"/>
          <ac:picMkLst>
            <pc:docMk/>
            <pc:sldMk cId="620890279" sldId="298"/>
            <ac:picMk id="15" creationId="{F7620474-5141-EC0D-A8FD-16851BD89744}"/>
          </ac:picMkLst>
        </pc:picChg>
        <pc:picChg chg="add mod ord">
          <ac:chgData name="Winters, Amber" userId="389caf7d-7f00-408e-a4e9-0c8935e7778a" providerId="ADAL" clId="{2D11A655-2E7E-4E73-87BD-92264E15647B}" dt="2023-11-10T15:24:13.952" v="6748" actId="167"/>
          <ac:picMkLst>
            <pc:docMk/>
            <pc:sldMk cId="620890279" sldId="298"/>
            <ac:picMk id="20" creationId="{230ADF92-D3D0-D8BC-AAA4-2BD9146FF461}"/>
          </ac:picMkLst>
        </pc:picChg>
      </pc:sldChg>
      <pc:sldChg chg="delSp mod modNotesTx">
        <pc:chgData name="Winters, Amber" userId="389caf7d-7f00-408e-a4e9-0c8935e7778a" providerId="ADAL" clId="{2D11A655-2E7E-4E73-87BD-92264E15647B}" dt="2023-11-10T20:16:00.566" v="8470" actId="20577"/>
        <pc:sldMkLst>
          <pc:docMk/>
          <pc:sldMk cId="2997789302" sldId="313"/>
        </pc:sldMkLst>
        <pc:spChg chg="del">
          <ac:chgData name="Winters, Amber" userId="389caf7d-7f00-408e-a4e9-0c8935e7778a" providerId="ADAL" clId="{2D11A655-2E7E-4E73-87BD-92264E15647B}" dt="2023-11-10T20:15:29.751" v="8432" actId="478"/>
          <ac:spMkLst>
            <pc:docMk/>
            <pc:sldMk cId="2997789302" sldId="313"/>
            <ac:spMk id="5" creationId="{04271AC3-D8A5-49F9-889C-F75AF1A94A20}"/>
          </ac:spMkLst>
        </pc:spChg>
      </pc:sldChg>
      <pc:sldMasterChg chg="delSldLayout">
        <pc:chgData name="Winters, Amber" userId="389caf7d-7f00-408e-a4e9-0c8935e7778a" providerId="ADAL" clId="{2D11A655-2E7E-4E73-87BD-92264E15647B}" dt="2023-11-15T18:00:44.464" v="15065" actId="2696"/>
        <pc:sldMasterMkLst>
          <pc:docMk/>
          <pc:sldMasterMk cId="2856209551" sldId="2147483784"/>
        </pc:sldMasterMkLst>
        <pc:sldLayoutChg chg="del">
          <pc:chgData name="Winters, Amber" userId="389caf7d-7f00-408e-a4e9-0c8935e7778a" providerId="ADAL" clId="{2D11A655-2E7E-4E73-87BD-92264E15647B}" dt="2023-11-15T18:00:17.824" v="14944" actId="2696"/>
          <pc:sldLayoutMkLst>
            <pc:docMk/>
            <pc:sldMasterMk cId="2856209551" sldId="2147483784"/>
            <pc:sldLayoutMk cId="1462040205" sldId="2147483661"/>
          </pc:sldLayoutMkLst>
        </pc:sldLayoutChg>
        <pc:sldLayoutChg chg="del">
          <pc:chgData name="Winters, Amber" userId="389caf7d-7f00-408e-a4e9-0c8935e7778a" providerId="ADAL" clId="{2D11A655-2E7E-4E73-87BD-92264E15647B}" dt="2023-11-15T18:00:18.399" v="14945" actId="2696"/>
          <pc:sldLayoutMkLst>
            <pc:docMk/>
            <pc:sldMasterMk cId="2856209551" sldId="2147483784"/>
            <pc:sldLayoutMk cId="2554307669" sldId="2147483662"/>
          </pc:sldLayoutMkLst>
        </pc:sldLayoutChg>
        <pc:sldLayoutChg chg="del">
          <pc:chgData name="Winters, Amber" userId="389caf7d-7f00-408e-a4e9-0c8935e7778a" providerId="ADAL" clId="{2D11A655-2E7E-4E73-87BD-92264E15647B}" dt="2023-11-15T18:00:18.649" v="14946" actId="2696"/>
          <pc:sldLayoutMkLst>
            <pc:docMk/>
            <pc:sldMasterMk cId="2856209551" sldId="2147483784"/>
            <pc:sldLayoutMk cId="3633271603" sldId="2147483663"/>
          </pc:sldLayoutMkLst>
        </pc:sldLayoutChg>
        <pc:sldLayoutChg chg="del">
          <pc:chgData name="Winters, Amber" userId="389caf7d-7f00-408e-a4e9-0c8935e7778a" providerId="ADAL" clId="{2D11A655-2E7E-4E73-87BD-92264E15647B}" dt="2023-11-15T18:00:18.858" v="14947" actId="2696"/>
          <pc:sldLayoutMkLst>
            <pc:docMk/>
            <pc:sldMasterMk cId="2856209551" sldId="2147483784"/>
            <pc:sldLayoutMk cId="3353431130" sldId="2147483664"/>
          </pc:sldLayoutMkLst>
        </pc:sldLayoutChg>
        <pc:sldLayoutChg chg="del">
          <pc:chgData name="Winters, Amber" userId="389caf7d-7f00-408e-a4e9-0c8935e7778a" providerId="ADAL" clId="{2D11A655-2E7E-4E73-87BD-92264E15647B}" dt="2023-11-15T18:00:19.076" v="14948" actId="2696"/>
          <pc:sldLayoutMkLst>
            <pc:docMk/>
            <pc:sldMasterMk cId="2856209551" sldId="2147483784"/>
            <pc:sldLayoutMk cId="582826922" sldId="2147483665"/>
          </pc:sldLayoutMkLst>
        </pc:sldLayoutChg>
        <pc:sldLayoutChg chg="del">
          <pc:chgData name="Winters, Amber" userId="389caf7d-7f00-408e-a4e9-0c8935e7778a" providerId="ADAL" clId="{2D11A655-2E7E-4E73-87BD-92264E15647B}" dt="2023-11-15T18:00:19.274" v="14949" actId="2696"/>
          <pc:sldLayoutMkLst>
            <pc:docMk/>
            <pc:sldMasterMk cId="2856209551" sldId="2147483784"/>
            <pc:sldLayoutMk cId="588814839" sldId="2147483666"/>
          </pc:sldLayoutMkLst>
        </pc:sldLayoutChg>
        <pc:sldLayoutChg chg="del">
          <pc:chgData name="Winters, Amber" userId="389caf7d-7f00-408e-a4e9-0c8935e7778a" providerId="ADAL" clId="{2D11A655-2E7E-4E73-87BD-92264E15647B}" dt="2023-11-15T18:00:19.476" v="14950" actId="2696"/>
          <pc:sldLayoutMkLst>
            <pc:docMk/>
            <pc:sldMasterMk cId="2856209551" sldId="2147483784"/>
            <pc:sldLayoutMk cId="822564037" sldId="2147483667"/>
          </pc:sldLayoutMkLst>
        </pc:sldLayoutChg>
        <pc:sldLayoutChg chg="del">
          <pc:chgData name="Winters, Amber" userId="389caf7d-7f00-408e-a4e9-0c8935e7778a" providerId="ADAL" clId="{2D11A655-2E7E-4E73-87BD-92264E15647B}" dt="2023-11-15T18:00:19.683" v="14951" actId="2696"/>
          <pc:sldLayoutMkLst>
            <pc:docMk/>
            <pc:sldMasterMk cId="2856209551" sldId="2147483784"/>
            <pc:sldLayoutMk cId="3439905835" sldId="2147483668"/>
          </pc:sldLayoutMkLst>
        </pc:sldLayoutChg>
        <pc:sldLayoutChg chg="del">
          <pc:chgData name="Winters, Amber" userId="389caf7d-7f00-408e-a4e9-0c8935e7778a" providerId="ADAL" clId="{2D11A655-2E7E-4E73-87BD-92264E15647B}" dt="2023-11-15T18:00:19.927" v="14952" actId="2696"/>
          <pc:sldLayoutMkLst>
            <pc:docMk/>
            <pc:sldMasterMk cId="2856209551" sldId="2147483784"/>
            <pc:sldLayoutMk cId="2628178449" sldId="2147483669"/>
          </pc:sldLayoutMkLst>
        </pc:sldLayoutChg>
        <pc:sldLayoutChg chg="del">
          <pc:chgData name="Winters, Amber" userId="389caf7d-7f00-408e-a4e9-0c8935e7778a" providerId="ADAL" clId="{2D11A655-2E7E-4E73-87BD-92264E15647B}" dt="2023-11-15T18:00:20.099" v="14953" actId="2696"/>
          <pc:sldLayoutMkLst>
            <pc:docMk/>
            <pc:sldMasterMk cId="2856209551" sldId="2147483784"/>
            <pc:sldLayoutMk cId="3699709738" sldId="2147483670"/>
          </pc:sldLayoutMkLst>
        </pc:sldLayoutChg>
        <pc:sldLayoutChg chg="del">
          <pc:chgData name="Winters, Amber" userId="389caf7d-7f00-408e-a4e9-0c8935e7778a" providerId="ADAL" clId="{2D11A655-2E7E-4E73-87BD-92264E15647B}" dt="2023-11-15T18:00:20.315" v="14954" actId="2696"/>
          <pc:sldLayoutMkLst>
            <pc:docMk/>
            <pc:sldMasterMk cId="2856209551" sldId="2147483784"/>
            <pc:sldLayoutMk cId="368851324" sldId="2147483671"/>
          </pc:sldLayoutMkLst>
        </pc:sldLayoutChg>
        <pc:sldLayoutChg chg="del">
          <pc:chgData name="Winters, Amber" userId="389caf7d-7f00-408e-a4e9-0c8935e7778a" providerId="ADAL" clId="{2D11A655-2E7E-4E73-87BD-92264E15647B}" dt="2023-11-15T18:00:20.483" v="14955" actId="2696"/>
          <pc:sldLayoutMkLst>
            <pc:docMk/>
            <pc:sldMasterMk cId="2856209551" sldId="2147483784"/>
            <pc:sldLayoutMk cId="3486841171" sldId="2147483672"/>
          </pc:sldLayoutMkLst>
        </pc:sldLayoutChg>
        <pc:sldLayoutChg chg="del">
          <pc:chgData name="Winters, Amber" userId="389caf7d-7f00-408e-a4e9-0c8935e7778a" providerId="ADAL" clId="{2D11A655-2E7E-4E73-87BD-92264E15647B}" dt="2023-11-15T18:00:20.696" v="14956" actId="2696"/>
          <pc:sldLayoutMkLst>
            <pc:docMk/>
            <pc:sldMasterMk cId="2856209551" sldId="2147483784"/>
            <pc:sldLayoutMk cId="1343202620" sldId="2147483673"/>
          </pc:sldLayoutMkLst>
        </pc:sldLayoutChg>
        <pc:sldLayoutChg chg="del">
          <pc:chgData name="Winters, Amber" userId="389caf7d-7f00-408e-a4e9-0c8935e7778a" providerId="ADAL" clId="{2D11A655-2E7E-4E73-87BD-92264E15647B}" dt="2023-11-15T18:00:20.914" v="14957" actId="2696"/>
          <pc:sldLayoutMkLst>
            <pc:docMk/>
            <pc:sldMasterMk cId="2856209551" sldId="2147483784"/>
            <pc:sldLayoutMk cId="2920968802" sldId="2147483674"/>
          </pc:sldLayoutMkLst>
        </pc:sldLayoutChg>
        <pc:sldLayoutChg chg="del">
          <pc:chgData name="Winters, Amber" userId="389caf7d-7f00-408e-a4e9-0c8935e7778a" providerId="ADAL" clId="{2D11A655-2E7E-4E73-87BD-92264E15647B}" dt="2023-11-15T18:00:21.128" v="14958" actId="2696"/>
          <pc:sldLayoutMkLst>
            <pc:docMk/>
            <pc:sldMasterMk cId="2856209551" sldId="2147483784"/>
            <pc:sldLayoutMk cId="4025320997" sldId="2147483675"/>
          </pc:sldLayoutMkLst>
        </pc:sldLayoutChg>
        <pc:sldLayoutChg chg="del">
          <pc:chgData name="Winters, Amber" userId="389caf7d-7f00-408e-a4e9-0c8935e7778a" providerId="ADAL" clId="{2D11A655-2E7E-4E73-87BD-92264E15647B}" dt="2023-11-15T18:00:21.342" v="14959" actId="2696"/>
          <pc:sldLayoutMkLst>
            <pc:docMk/>
            <pc:sldMasterMk cId="2856209551" sldId="2147483784"/>
            <pc:sldLayoutMk cId="3430257066" sldId="2147483676"/>
          </pc:sldLayoutMkLst>
        </pc:sldLayoutChg>
        <pc:sldLayoutChg chg="del">
          <pc:chgData name="Winters, Amber" userId="389caf7d-7f00-408e-a4e9-0c8935e7778a" providerId="ADAL" clId="{2D11A655-2E7E-4E73-87BD-92264E15647B}" dt="2023-11-15T18:00:21.545" v="14960" actId="2696"/>
          <pc:sldLayoutMkLst>
            <pc:docMk/>
            <pc:sldMasterMk cId="2856209551" sldId="2147483784"/>
            <pc:sldLayoutMk cId="2204866426" sldId="2147483677"/>
          </pc:sldLayoutMkLst>
        </pc:sldLayoutChg>
        <pc:sldLayoutChg chg="del">
          <pc:chgData name="Winters, Amber" userId="389caf7d-7f00-408e-a4e9-0c8935e7778a" providerId="ADAL" clId="{2D11A655-2E7E-4E73-87BD-92264E15647B}" dt="2023-11-15T18:00:21.761" v="14961" actId="2696"/>
          <pc:sldLayoutMkLst>
            <pc:docMk/>
            <pc:sldMasterMk cId="2856209551" sldId="2147483784"/>
            <pc:sldLayoutMk cId="3347097792" sldId="2147483678"/>
          </pc:sldLayoutMkLst>
        </pc:sldLayoutChg>
        <pc:sldLayoutChg chg="del">
          <pc:chgData name="Winters, Amber" userId="389caf7d-7f00-408e-a4e9-0c8935e7778a" providerId="ADAL" clId="{2D11A655-2E7E-4E73-87BD-92264E15647B}" dt="2023-11-15T18:00:21.962" v="14962" actId="2696"/>
          <pc:sldLayoutMkLst>
            <pc:docMk/>
            <pc:sldMasterMk cId="2856209551" sldId="2147483784"/>
            <pc:sldLayoutMk cId="3955506547" sldId="2147483679"/>
          </pc:sldLayoutMkLst>
        </pc:sldLayoutChg>
        <pc:sldLayoutChg chg="del">
          <pc:chgData name="Winters, Amber" userId="389caf7d-7f00-408e-a4e9-0c8935e7778a" providerId="ADAL" clId="{2D11A655-2E7E-4E73-87BD-92264E15647B}" dt="2023-11-15T18:00:22.162" v="14963" actId="2696"/>
          <pc:sldLayoutMkLst>
            <pc:docMk/>
            <pc:sldMasterMk cId="2856209551" sldId="2147483784"/>
            <pc:sldLayoutMk cId="504561023" sldId="2147483680"/>
          </pc:sldLayoutMkLst>
        </pc:sldLayoutChg>
        <pc:sldLayoutChg chg="del">
          <pc:chgData name="Winters, Amber" userId="389caf7d-7f00-408e-a4e9-0c8935e7778a" providerId="ADAL" clId="{2D11A655-2E7E-4E73-87BD-92264E15647B}" dt="2023-11-15T18:00:22.406" v="14964" actId="2696"/>
          <pc:sldLayoutMkLst>
            <pc:docMk/>
            <pc:sldMasterMk cId="2856209551" sldId="2147483784"/>
            <pc:sldLayoutMk cId="1990245786" sldId="2147483681"/>
          </pc:sldLayoutMkLst>
        </pc:sldLayoutChg>
        <pc:sldLayoutChg chg="del">
          <pc:chgData name="Winters, Amber" userId="389caf7d-7f00-408e-a4e9-0c8935e7778a" providerId="ADAL" clId="{2D11A655-2E7E-4E73-87BD-92264E15647B}" dt="2023-11-15T18:00:22.573" v="14965" actId="2696"/>
          <pc:sldLayoutMkLst>
            <pc:docMk/>
            <pc:sldMasterMk cId="2856209551" sldId="2147483784"/>
            <pc:sldLayoutMk cId="4204291386" sldId="2147483682"/>
          </pc:sldLayoutMkLst>
        </pc:sldLayoutChg>
        <pc:sldLayoutChg chg="del">
          <pc:chgData name="Winters, Amber" userId="389caf7d-7f00-408e-a4e9-0c8935e7778a" providerId="ADAL" clId="{2D11A655-2E7E-4E73-87BD-92264E15647B}" dt="2023-11-15T18:00:22.763" v="14966" actId="2696"/>
          <pc:sldLayoutMkLst>
            <pc:docMk/>
            <pc:sldMasterMk cId="2856209551" sldId="2147483784"/>
            <pc:sldLayoutMk cId="2452127054" sldId="2147483683"/>
          </pc:sldLayoutMkLst>
        </pc:sldLayoutChg>
        <pc:sldLayoutChg chg="del">
          <pc:chgData name="Winters, Amber" userId="389caf7d-7f00-408e-a4e9-0c8935e7778a" providerId="ADAL" clId="{2D11A655-2E7E-4E73-87BD-92264E15647B}" dt="2023-11-15T18:00:22.963" v="14967" actId="2696"/>
          <pc:sldLayoutMkLst>
            <pc:docMk/>
            <pc:sldMasterMk cId="2856209551" sldId="2147483784"/>
            <pc:sldLayoutMk cId="2134461323" sldId="2147483684"/>
          </pc:sldLayoutMkLst>
        </pc:sldLayoutChg>
        <pc:sldLayoutChg chg="del">
          <pc:chgData name="Winters, Amber" userId="389caf7d-7f00-408e-a4e9-0c8935e7778a" providerId="ADAL" clId="{2D11A655-2E7E-4E73-87BD-92264E15647B}" dt="2023-11-15T18:00:23.199" v="14968" actId="2696"/>
          <pc:sldLayoutMkLst>
            <pc:docMk/>
            <pc:sldMasterMk cId="2856209551" sldId="2147483784"/>
            <pc:sldLayoutMk cId="2984032641" sldId="2147483685"/>
          </pc:sldLayoutMkLst>
        </pc:sldLayoutChg>
        <pc:sldLayoutChg chg="del">
          <pc:chgData name="Winters, Amber" userId="389caf7d-7f00-408e-a4e9-0c8935e7778a" providerId="ADAL" clId="{2D11A655-2E7E-4E73-87BD-92264E15647B}" dt="2023-11-15T18:00:23.408" v="14969" actId="2696"/>
          <pc:sldLayoutMkLst>
            <pc:docMk/>
            <pc:sldMasterMk cId="2856209551" sldId="2147483784"/>
            <pc:sldLayoutMk cId="3905013175" sldId="2147483686"/>
          </pc:sldLayoutMkLst>
        </pc:sldLayoutChg>
        <pc:sldLayoutChg chg="del">
          <pc:chgData name="Winters, Amber" userId="389caf7d-7f00-408e-a4e9-0c8935e7778a" providerId="ADAL" clId="{2D11A655-2E7E-4E73-87BD-92264E15647B}" dt="2023-11-15T18:00:23.625" v="14970" actId="2696"/>
          <pc:sldLayoutMkLst>
            <pc:docMk/>
            <pc:sldMasterMk cId="2856209551" sldId="2147483784"/>
            <pc:sldLayoutMk cId="485806176" sldId="2147483687"/>
          </pc:sldLayoutMkLst>
        </pc:sldLayoutChg>
        <pc:sldLayoutChg chg="del">
          <pc:chgData name="Winters, Amber" userId="389caf7d-7f00-408e-a4e9-0c8935e7778a" providerId="ADAL" clId="{2D11A655-2E7E-4E73-87BD-92264E15647B}" dt="2023-11-15T18:00:23.832" v="14971" actId="2696"/>
          <pc:sldLayoutMkLst>
            <pc:docMk/>
            <pc:sldMasterMk cId="2856209551" sldId="2147483784"/>
            <pc:sldLayoutMk cId="3284264126" sldId="2147483689"/>
          </pc:sldLayoutMkLst>
        </pc:sldLayoutChg>
        <pc:sldLayoutChg chg="del">
          <pc:chgData name="Winters, Amber" userId="389caf7d-7f00-408e-a4e9-0c8935e7778a" providerId="ADAL" clId="{2D11A655-2E7E-4E73-87BD-92264E15647B}" dt="2023-11-15T18:00:24.052" v="14972" actId="2696"/>
          <pc:sldLayoutMkLst>
            <pc:docMk/>
            <pc:sldMasterMk cId="2856209551" sldId="2147483784"/>
            <pc:sldLayoutMk cId="1410342327" sldId="2147483690"/>
          </pc:sldLayoutMkLst>
        </pc:sldLayoutChg>
        <pc:sldLayoutChg chg="del">
          <pc:chgData name="Winters, Amber" userId="389caf7d-7f00-408e-a4e9-0c8935e7778a" providerId="ADAL" clId="{2D11A655-2E7E-4E73-87BD-92264E15647B}" dt="2023-11-15T18:00:24.232" v="14973" actId="2696"/>
          <pc:sldLayoutMkLst>
            <pc:docMk/>
            <pc:sldMasterMk cId="2856209551" sldId="2147483784"/>
            <pc:sldLayoutMk cId="3338630850" sldId="2147483691"/>
          </pc:sldLayoutMkLst>
        </pc:sldLayoutChg>
        <pc:sldLayoutChg chg="del">
          <pc:chgData name="Winters, Amber" userId="389caf7d-7f00-408e-a4e9-0c8935e7778a" providerId="ADAL" clId="{2D11A655-2E7E-4E73-87BD-92264E15647B}" dt="2023-11-15T18:00:24.444" v="14974" actId="2696"/>
          <pc:sldLayoutMkLst>
            <pc:docMk/>
            <pc:sldMasterMk cId="2856209551" sldId="2147483784"/>
            <pc:sldLayoutMk cId="940239313" sldId="2147483692"/>
          </pc:sldLayoutMkLst>
        </pc:sldLayoutChg>
        <pc:sldLayoutChg chg="del">
          <pc:chgData name="Winters, Amber" userId="389caf7d-7f00-408e-a4e9-0c8935e7778a" providerId="ADAL" clId="{2D11A655-2E7E-4E73-87BD-92264E15647B}" dt="2023-11-15T18:00:24.648" v="14975" actId="2696"/>
          <pc:sldLayoutMkLst>
            <pc:docMk/>
            <pc:sldMasterMk cId="2856209551" sldId="2147483784"/>
            <pc:sldLayoutMk cId="3189857198" sldId="2147483693"/>
          </pc:sldLayoutMkLst>
        </pc:sldLayoutChg>
        <pc:sldLayoutChg chg="del">
          <pc:chgData name="Winters, Amber" userId="389caf7d-7f00-408e-a4e9-0c8935e7778a" providerId="ADAL" clId="{2D11A655-2E7E-4E73-87BD-92264E15647B}" dt="2023-11-15T18:00:24.832" v="14976" actId="2696"/>
          <pc:sldLayoutMkLst>
            <pc:docMk/>
            <pc:sldMasterMk cId="2856209551" sldId="2147483784"/>
            <pc:sldLayoutMk cId="3412119656" sldId="2147483694"/>
          </pc:sldLayoutMkLst>
        </pc:sldLayoutChg>
        <pc:sldLayoutChg chg="del">
          <pc:chgData name="Winters, Amber" userId="389caf7d-7f00-408e-a4e9-0c8935e7778a" providerId="ADAL" clId="{2D11A655-2E7E-4E73-87BD-92264E15647B}" dt="2023-11-15T18:00:25.069" v="14977" actId="2696"/>
          <pc:sldLayoutMkLst>
            <pc:docMk/>
            <pc:sldMasterMk cId="2856209551" sldId="2147483784"/>
            <pc:sldLayoutMk cId="3683019993" sldId="2147483695"/>
          </pc:sldLayoutMkLst>
        </pc:sldLayoutChg>
        <pc:sldLayoutChg chg="del">
          <pc:chgData name="Winters, Amber" userId="389caf7d-7f00-408e-a4e9-0c8935e7778a" providerId="ADAL" clId="{2D11A655-2E7E-4E73-87BD-92264E15647B}" dt="2023-11-15T18:00:25.266" v="14978" actId="2696"/>
          <pc:sldLayoutMkLst>
            <pc:docMk/>
            <pc:sldMasterMk cId="2856209551" sldId="2147483784"/>
            <pc:sldLayoutMk cId="1505210109" sldId="2147483696"/>
          </pc:sldLayoutMkLst>
        </pc:sldLayoutChg>
        <pc:sldLayoutChg chg="del">
          <pc:chgData name="Winters, Amber" userId="389caf7d-7f00-408e-a4e9-0c8935e7778a" providerId="ADAL" clId="{2D11A655-2E7E-4E73-87BD-92264E15647B}" dt="2023-11-15T18:00:25.494" v="14979" actId="2696"/>
          <pc:sldLayoutMkLst>
            <pc:docMk/>
            <pc:sldMasterMk cId="2856209551" sldId="2147483784"/>
            <pc:sldLayoutMk cId="2409646012" sldId="2147483697"/>
          </pc:sldLayoutMkLst>
        </pc:sldLayoutChg>
        <pc:sldLayoutChg chg="del">
          <pc:chgData name="Winters, Amber" userId="389caf7d-7f00-408e-a4e9-0c8935e7778a" providerId="ADAL" clId="{2D11A655-2E7E-4E73-87BD-92264E15647B}" dt="2023-11-15T18:00:25.676" v="14980" actId="2696"/>
          <pc:sldLayoutMkLst>
            <pc:docMk/>
            <pc:sldMasterMk cId="2856209551" sldId="2147483784"/>
            <pc:sldLayoutMk cId="2698973330" sldId="2147483698"/>
          </pc:sldLayoutMkLst>
        </pc:sldLayoutChg>
        <pc:sldLayoutChg chg="del">
          <pc:chgData name="Winters, Amber" userId="389caf7d-7f00-408e-a4e9-0c8935e7778a" providerId="ADAL" clId="{2D11A655-2E7E-4E73-87BD-92264E15647B}" dt="2023-11-15T18:00:25.900" v="14981" actId="2696"/>
          <pc:sldLayoutMkLst>
            <pc:docMk/>
            <pc:sldMasterMk cId="2856209551" sldId="2147483784"/>
            <pc:sldLayoutMk cId="2183578852" sldId="2147483699"/>
          </pc:sldLayoutMkLst>
        </pc:sldLayoutChg>
        <pc:sldLayoutChg chg="del">
          <pc:chgData name="Winters, Amber" userId="389caf7d-7f00-408e-a4e9-0c8935e7778a" providerId="ADAL" clId="{2D11A655-2E7E-4E73-87BD-92264E15647B}" dt="2023-11-15T18:00:26.117" v="14982" actId="2696"/>
          <pc:sldLayoutMkLst>
            <pc:docMk/>
            <pc:sldMasterMk cId="2856209551" sldId="2147483784"/>
            <pc:sldLayoutMk cId="1868328749" sldId="2147483700"/>
          </pc:sldLayoutMkLst>
        </pc:sldLayoutChg>
        <pc:sldLayoutChg chg="del">
          <pc:chgData name="Winters, Amber" userId="389caf7d-7f00-408e-a4e9-0c8935e7778a" providerId="ADAL" clId="{2D11A655-2E7E-4E73-87BD-92264E15647B}" dt="2023-11-15T18:00:26.683" v="14983" actId="2696"/>
          <pc:sldLayoutMkLst>
            <pc:docMk/>
            <pc:sldMasterMk cId="2856209551" sldId="2147483784"/>
            <pc:sldLayoutMk cId="1964860613" sldId="2147483701"/>
          </pc:sldLayoutMkLst>
        </pc:sldLayoutChg>
        <pc:sldLayoutChg chg="del">
          <pc:chgData name="Winters, Amber" userId="389caf7d-7f00-408e-a4e9-0c8935e7778a" providerId="ADAL" clId="{2D11A655-2E7E-4E73-87BD-92264E15647B}" dt="2023-11-15T18:00:26.683" v="14984" actId="2696"/>
          <pc:sldLayoutMkLst>
            <pc:docMk/>
            <pc:sldMasterMk cId="2856209551" sldId="2147483784"/>
            <pc:sldLayoutMk cId="920879505" sldId="2147483702"/>
          </pc:sldLayoutMkLst>
        </pc:sldLayoutChg>
        <pc:sldLayoutChg chg="del">
          <pc:chgData name="Winters, Amber" userId="389caf7d-7f00-408e-a4e9-0c8935e7778a" providerId="ADAL" clId="{2D11A655-2E7E-4E73-87BD-92264E15647B}" dt="2023-11-15T18:00:26.817" v="14985" actId="2696"/>
          <pc:sldLayoutMkLst>
            <pc:docMk/>
            <pc:sldMasterMk cId="2856209551" sldId="2147483784"/>
            <pc:sldLayoutMk cId="1983333359" sldId="2147483703"/>
          </pc:sldLayoutMkLst>
        </pc:sldLayoutChg>
        <pc:sldLayoutChg chg="del">
          <pc:chgData name="Winters, Amber" userId="389caf7d-7f00-408e-a4e9-0c8935e7778a" providerId="ADAL" clId="{2D11A655-2E7E-4E73-87BD-92264E15647B}" dt="2023-11-15T18:00:27.397" v="14986" actId="2696"/>
          <pc:sldLayoutMkLst>
            <pc:docMk/>
            <pc:sldMasterMk cId="2856209551" sldId="2147483784"/>
            <pc:sldLayoutMk cId="3352845529" sldId="2147483704"/>
          </pc:sldLayoutMkLst>
        </pc:sldLayoutChg>
        <pc:sldLayoutChg chg="del">
          <pc:chgData name="Winters, Amber" userId="389caf7d-7f00-408e-a4e9-0c8935e7778a" providerId="ADAL" clId="{2D11A655-2E7E-4E73-87BD-92264E15647B}" dt="2023-11-15T18:00:27.985" v="14987" actId="2696"/>
          <pc:sldLayoutMkLst>
            <pc:docMk/>
            <pc:sldMasterMk cId="2856209551" sldId="2147483784"/>
            <pc:sldLayoutMk cId="833789946" sldId="2147483705"/>
          </pc:sldLayoutMkLst>
        </pc:sldLayoutChg>
        <pc:sldLayoutChg chg="del">
          <pc:chgData name="Winters, Amber" userId="389caf7d-7f00-408e-a4e9-0c8935e7778a" providerId="ADAL" clId="{2D11A655-2E7E-4E73-87BD-92264E15647B}" dt="2023-11-15T18:00:28.001" v="14988" actId="2696"/>
          <pc:sldLayoutMkLst>
            <pc:docMk/>
            <pc:sldMasterMk cId="2856209551" sldId="2147483784"/>
            <pc:sldLayoutMk cId="772309681" sldId="2147483706"/>
          </pc:sldLayoutMkLst>
        </pc:sldLayoutChg>
        <pc:sldLayoutChg chg="del">
          <pc:chgData name="Winters, Amber" userId="389caf7d-7f00-408e-a4e9-0c8935e7778a" providerId="ADAL" clId="{2D11A655-2E7E-4E73-87BD-92264E15647B}" dt="2023-11-15T18:00:28.018" v="14989" actId="2696"/>
          <pc:sldLayoutMkLst>
            <pc:docMk/>
            <pc:sldMasterMk cId="2856209551" sldId="2147483784"/>
            <pc:sldLayoutMk cId="4220412683" sldId="2147483707"/>
          </pc:sldLayoutMkLst>
        </pc:sldLayoutChg>
        <pc:sldLayoutChg chg="del">
          <pc:chgData name="Winters, Amber" userId="389caf7d-7f00-408e-a4e9-0c8935e7778a" providerId="ADAL" clId="{2D11A655-2E7E-4E73-87BD-92264E15647B}" dt="2023-11-15T18:00:28.085" v="14990" actId="2696"/>
          <pc:sldLayoutMkLst>
            <pc:docMk/>
            <pc:sldMasterMk cId="2856209551" sldId="2147483784"/>
            <pc:sldLayoutMk cId="4027048810" sldId="2147483708"/>
          </pc:sldLayoutMkLst>
        </pc:sldLayoutChg>
        <pc:sldLayoutChg chg="del">
          <pc:chgData name="Winters, Amber" userId="389caf7d-7f00-408e-a4e9-0c8935e7778a" providerId="ADAL" clId="{2D11A655-2E7E-4E73-87BD-92264E15647B}" dt="2023-11-15T18:00:28.300" v="14991" actId="2696"/>
          <pc:sldLayoutMkLst>
            <pc:docMk/>
            <pc:sldMasterMk cId="2856209551" sldId="2147483784"/>
            <pc:sldLayoutMk cId="2778293361" sldId="2147483709"/>
          </pc:sldLayoutMkLst>
        </pc:sldLayoutChg>
        <pc:sldLayoutChg chg="del">
          <pc:chgData name="Winters, Amber" userId="389caf7d-7f00-408e-a4e9-0c8935e7778a" providerId="ADAL" clId="{2D11A655-2E7E-4E73-87BD-92264E15647B}" dt="2023-11-15T18:00:28.481" v="14992" actId="2696"/>
          <pc:sldLayoutMkLst>
            <pc:docMk/>
            <pc:sldMasterMk cId="2856209551" sldId="2147483784"/>
            <pc:sldLayoutMk cId="522982303" sldId="2147483710"/>
          </pc:sldLayoutMkLst>
        </pc:sldLayoutChg>
        <pc:sldLayoutChg chg="del">
          <pc:chgData name="Winters, Amber" userId="389caf7d-7f00-408e-a4e9-0c8935e7778a" providerId="ADAL" clId="{2D11A655-2E7E-4E73-87BD-92264E15647B}" dt="2023-11-15T18:00:28.677" v="14993" actId="2696"/>
          <pc:sldLayoutMkLst>
            <pc:docMk/>
            <pc:sldMasterMk cId="2856209551" sldId="2147483784"/>
            <pc:sldLayoutMk cId="1503100556" sldId="2147483711"/>
          </pc:sldLayoutMkLst>
        </pc:sldLayoutChg>
        <pc:sldLayoutChg chg="del">
          <pc:chgData name="Winters, Amber" userId="389caf7d-7f00-408e-a4e9-0c8935e7778a" providerId="ADAL" clId="{2D11A655-2E7E-4E73-87BD-92264E15647B}" dt="2023-11-15T18:00:28.852" v="14994" actId="2696"/>
          <pc:sldLayoutMkLst>
            <pc:docMk/>
            <pc:sldMasterMk cId="2856209551" sldId="2147483784"/>
            <pc:sldLayoutMk cId="4163653417" sldId="2147483712"/>
          </pc:sldLayoutMkLst>
        </pc:sldLayoutChg>
        <pc:sldLayoutChg chg="del">
          <pc:chgData name="Winters, Amber" userId="389caf7d-7f00-408e-a4e9-0c8935e7778a" providerId="ADAL" clId="{2D11A655-2E7E-4E73-87BD-92264E15647B}" dt="2023-11-15T18:00:29.120" v="14995" actId="2696"/>
          <pc:sldLayoutMkLst>
            <pc:docMk/>
            <pc:sldMasterMk cId="2856209551" sldId="2147483784"/>
            <pc:sldLayoutMk cId="1323241514" sldId="2147483713"/>
          </pc:sldLayoutMkLst>
        </pc:sldLayoutChg>
        <pc:sldLayoutChg chg="del">
          <pc:chgData name="Winters, Amber" userId="389caf7d-7f00-408e-a4e9-0c8935e7778a" providerId="ADAL" clId="{2D11A655-2E7E-4E73-87BD-92264E15647B}" dt="2023-11-15T18:00:29.320" v="14996" actId="2696"/>
          <pc:sldLayoutMkLst>
            <pc:docMk/>
            <pc:sldMasterMk cId="2856209551" sldId="2147483784"/>
            <pc:sldLayoutMk cId="1356248148" sldId="2147483714"/>
          </pc:sldLayoutMkLst>
        </pc:sldLayoutChg>
        <pc:sldLayoutChg chg="del">
          <pc:chgData name="Winters, Amber" userId="389caf7d-7f00-408e-a4e9-0c8935e7778a" providerId="ADAL" clId="{2D11A655-2E7E-4E73-87BD-92264E15647B}" dt="2023-11-15T18:00:29.523" v="14997" actId="2696"/>
          <pc:sldLayoutMkLst>
            <pc:docMk/>
            <pc:sldMasterMk cId="2856209551" sldId="2147483784"/>
            <pc:sldLayoutMk cId="2782586655" sldId="2147483715"/>
          </pc:sldLayoutMkLst>
        </pc:sldLayoutChg>
        <pc:sldLayoutChg chg="del">
          <pc:chgData name="Winters, Amber" userId="389caf7d-7f00-408e-a4e9-0c8935e7778a" providerId="ADAL" clId="{2D11A655-2E7E-4E73-87BD-92264E15647B}" dt="2023-11-15T18:00:29.706" v="14998" actId="2696"/>
          <pc:sldLayoutMkLst>
            <pc:docMk/>
            <pc:sldMasterMk cId="2856209551" sldId="2147483784"/>
            <pc:sldLayoutMk cId="2130258431" sldId="2147483716"/>
          </pc:sldLayoutMkLst>
        </pc:sldLayoutChg>
        <pc:sldLayoutChg chg="del">
          <pc:chgData name="Winters, Amber" userId="389caf7d-7f00-408e-a4e9-0c8935e7778a" providerId="ADAL" clId="{2D11A655-2E7E-4E73-87BD-92264E15647B}" dt="2023-11-15T18:00:29.937" v="14999" actId="2696"/>
          <pc:sldLayoutMkLst>
            <pc:docMk/>
            <pc:sldMasterMk cId="2856209551" sldId="2147483784"/>
            <pc:sldLayoutMk cId="830381139" sldId="2147483717"/>
          </pc:sldLayoutMkLst>
        </pc:sldLayoutChg>
        <pc:sldLayoutChg chg="del">
          <pc:chgData name="Winters, Amber" userId="389caf7d-7f00-408e-a4e9-0c8935e7778a" providerId="ADAL" clId="{2D11A655-2E7E-4E73-87BD-92264E15647B}" dt="2023-11-15T18:00:30.137" v="15000" actId="2696"/>
          <pc:sldLayoutMkLst>
            <pc:docMk/>
            <pc:sldMasterMk cId="2856209551" sldId="2147483784"/>
            <pc:sldLayoutMk cId="3179156687" sldId="2147483718"/>
          </pc:sldLayoutMkLst>
        </pc:sldLayoutChg>
        <pc:sldLayoutChg chg="del">
          <pc:chgData name="Winters, Amber" userId="389caf7d-7f00-408e-a4e9-0c8935e7778a" providerId="ADAL" clId="{2D11A655-2E7E-4E73-87BD-92264E15647B}" dt="2023-11-15T18:00:30.351" v="15001" actId="2696"/>
          <pc:sldLayoutMkLst>
            <pc:docMk/>
            <pc:sldMasterMk cId="2856209551" sldId="2147483784"/>
            <pc:sldLayoutMk cId="7900642" sldId="2147483719"/>
          </pc:sldLayoutMkLst>
        </pc:sldLayoutChg>
        <pc:sldLayoutChg chg="del">
          <pc:chgData name="Winters, Amber" userId="389caf7d-7f00-408e-a4e9-0c8935e7778a" providerId="ADAL" clId="{2D11A655-2E7E-4E73-87BD-92264E15647B}" dt="2023-11-15T18:00:30.554" v="15002" actId="2696"/>
          <pc:sldLayoutMkLst>
            <pc:docMk/>
            <pc:sldMasterMk cId="2856209551" sldId="2147483784"/>
            <pc:sldLayoutMk cId="1439135433" sldId="2147483720"/>
          </pc:sldLayoutMkLst>
        </pc:sldLayoutChg>
        <pc:sldLayoutChg chg="del">
          <pc:chgData name="Winters, Amber" userId="389caf7d-7f00-408e-a4e9-0c8935e7778a" providerId="ADAL" clId="{2D11A655-2E7E-4E73-87BD-92264E15647B}" dt="2023-11-15T18:00:30.770" v="15003" actId="2696"/>
          <pc:sldLayoutMkLst>
            <pc:docMk/>
            <pc:sldMasterMk cId="2856209551" sldId="2147483784"/>
            <pc:sldLayoutMk cId="3038849630" sldId="2147483721"/>
          </pc:sldLayoutMkLst>
        </pc:sldLayoutChg>
        <pc:sldLayoutChg chg="del">
          <pc:chgData name="Winters, Amber" userId="389caf7d-7f00-408e-a4e9-0c8935e7778a" providerId="ADAL" clId="{2D11A655-2E7E-4E73-87BD-92264E15647B}" dt="2023-11-15T18:00:30.971" v="15004" actId="2696"/>
          <pc:sldLayoutMkLst>
            <pc:docMk/>
            <pc:sldMasterMk cId="2856209551" sldId="2147483784"/>
            <pc:sldLayoutMk cId="2278731940" sldId="2147483722"/>
          </pc:sldLayoutMkLst>
        </pc:sldLayoutChg>
        <pc:sldLayoutChg chg="del">
          <pc:chgData name="Winters, Amber" userId="389caf7d-7f00-408e-a4e9-0c8935e7778a" providerId="ADAL" clId="{2D11A655-2E7E-4E73-87BD-92264E15647B}" dt="2023-11-15T18:00:31.188" v="15005" actId="2696"/>
          <pc:sldLayoutMkLst>
            <pc:docMk/>
            <pc:sldMasterMk cId="2856209551" sldId="2147483784"/>
            <pc:sldLayoutMk cId="1279745001" sldId="2147483723"/>
          </pc:sldLayoutMkLst>
        </pc:sldLayoutChg>
        <pc:sldLayoutChg chg="del">
          <pc:chgData name="Winters, Amber" userId="389caf7d-7f00-408e-a4e9-0c8935e7778a" providerId="ADAL" clId="{2D11A655-2E7E-4E73-87BD-92264E15647B}" dt="2023-11-15T18:00:31.383" v="15006" actId="2696"/>
          <pc:sldLayoutMkLst>
            <pc:docMk/>
            <pc:sldMasterMk cId="2856209551" sldId="2147483784"/>
            <pc:sldLayoutMk cId="2533153187" sldId="2147483724"/>
          </pc:sldLayoutMkLst>
        </pc:sldLayoutChg>
        <pc:sldLayoutChg chg="del">
          <pc:chgData name="Winters, Amber" userId="389caf7d-7f00-408e-a4e9-0c8935e7778a" providerId="ADAL" clId="{2D11A655-2E7E-4E73-87BD-92264E15647B}" dt="2023-11-15T18:00:32.073" v="15007" actId="2696"/>
          <pc:sldLayoutMkLst>
            <pc:docMk/>
            <pc:sldMasterMk cId="2856209551" sldId="2147483784"/>
            <pc:sldLayoutMk cId="4248386853" sldId="2147483725"/>
          </pc:sldLayoutMkLst>
        </pc:sldLayoutChg>
        <pc:sldLayoutChg chg="del">
          <pc:chgData name="Winters, Amber" userId="389caf7d-7f00-408e-a4e9-0c8935e7778a" providerId="ADAL" clId="{2D11A655-2E7E-4E73-87BD-92264E15647B}" dt="2023-11-15T18:00:32.093" v="15008" actId="2696"/>
          <pc:sldLayoutMkLst>
            <pc:docMk/>
            <pc:sldMasterMk cId="2856209551" sldId="2147483784"/>
            <pc:sldLayoutMk cId="3299366784" sldId="2147483726"/>
          </pc:sldLayoutMkLst>
        </pc:sldLayoutChg>
        <pc:sldLayoutChg chg="del">
          <pc:chgData name="Winters, Amber" userId="389caf7d-7f00-408e-a4e9-0c8935e7778a" providerId="ADAL" clId="{2D11A655-2E7E-4E73-87BD-92264E15647B}" dt="2023-11-15T18:00:32.106" v="15009" actId="2696"/>
          <pc:sldLayoutMkLst>
            <pc:docMk/>
            <pc:sldMasterMk cId="2856209551" sldId="2147483784"/>
            <pc:sldLayoutMk cId="2531520778" sldId="2147483727"/>
          </pc:sldLayoutMkLst>
        </pc:sldLayoutChg>
        <pc:sldLayoutChg chg="del">
          <pc:chgData name="Winters, Amber" userId="389caf7d-7f00-408e-a4e9-0c8935e7778a" providerId="ADAL" clId="{2D11A655-2E7E-4E73-87BD-92264E15647B}" dt="2023-11-15T18:00:32.756" v="15010" actId="2696"/>
          <pc:sldLayoutMkLst>
            <pc:docMk/>
            <pc:sldMasterMk cId="2856209551" sldId="2147483784"/>
            <pc:sldLayoutMk cId="3978350702" sldId="2147483728"/>
          </pc:sldLayoutMkLst>
        </pc:sldLayoutChg>
        <pc:sldLayoutChg chg="del">
          <pc:chgData name="Winters, Amber" userId="389caf7d-7f00-408e-a4e9-0c8935e7778a" providerId="ADAL" clId="{2D11A655-2E7E-4E73-87BD-92264E15647B}" dt="2023-11-15T18:00:32.924" v="15011" actId="2696"/>
          <pc:sldLayoutMkLst>
            <pc:docMk/>
            <pc:sldMasterMk cId="2856209551" sldId="2147483784"/>
            <pc:sldLayoutMk cId="3904522433" sldId="2147483729"/>
          </pc:sldLayoutMkLst>
        </pc:sldLayoutChg>
        <pc:sldLayoutChg chg="del">
          <pc:chgData name="Winters, Amber" userId="389caf7d-7f00-408e-a4e9-0c8935e7778a" providerId="ADAL" clId="{2D11A655-2E7E-4E73-87BD-92264E15647B}" dt="2023-11-15T18:00:33.108" v="15012" actId="2696"/>
          <pc:sldLayoutMkLst>
            <pc:docMk/>
            <pc:sldMasterMk cId="2856209551" sldId="2147483784"/>
            <pc:sldLayoutMk cId="3989630568" sldId="2147483730"/>
          </pc:sldLayoutMkLst>
        </pc:sldLayoutChg>
        <pc:sldLayoutChg chg="del">
          <pc:chgData name="Winters, Amber" userId="389caf7d-7f00-408e-a4e9-0c8935e7778a" providerId="ADAL" clId="{2D11A655-2E7E-4E73-87BD-92264E15647B}" dt="2023-11-15T18:00:33.323" v="15013" actId="2696"/>
          <pc:sldLayoutMkLst>
            <pc:docMk/>
            <pc:sldMasterMk cId="2856209551" sldId="2147483784"/>
            <pc:sldLayoutMk cId="513589174" sldId="2147483731"/>
          </pc:sldLayoutMkLst>
        </pc:sldLayoutChg>
        <pc:sldLayoutChg chg="del">
          <pc:chgData name="Winters, Amber" userId="389caf7d-7f00-408e-a4e9-0c8935e7778a" providerId="ADAL" clId="{2D11A655-2E7E-4E73-87BD-92264E15647B}" dt="2023-11-15T18:00:33.537" v="15014" actId="2696"/>
          <pc:sldLayoutMkLst>
            <pc:docMk/>
            <pc:sldMasterMk cId="2856209551" sldId="2147483784"/>
            <pc:sldLayoutMk cId="376775964" sldId="2147483732"/>
          </pc:sldLayoutMkLst>
        </pc:sldLayoutChg>
        <pc:sldLayoutChg chg="del">
          <pc:chgData name="Winters, Amber" userId="389caf7d-7f00-408e-a4e9-0c8935e7778a" providerId="ADAL" clId="{2D11A655-2E7E-4E73-87BD-92264E15647B}" dt="2023-11-15T18:00:33.724" v="15015" actId="2696"/>
          <pc:sldLayoutMkLst>
            <pc:docMk/>
            <pc:sldMasterMk cId="2856209551" sldId="2147483784"/>
            <pc:sldLayoutMk cId="616160782" sldId="2147483733"/>
          </pc:sldLayoutMkLst>
        </pc:sldLayoutChg>
        <pc:sldLayoutChg chg="del">
          <pc:chgData name="Winters, Amber" userId="389caf7d-7f00-408e-a4e9-0c8935e7778a" providerId="ADAL" clId="{2D11A655-2E7E-4E73-87BD-92264E15647B}" dt="2023-11-15T18:00:33.928" v="15016" actId="2696"/>
          <pc:sldLayoutMkLst>
            <pc:docMk/>
            <pc:sldMasterMk cId="2856209551" sldId="2147483784"/>
            <pc:sldLayoutMk cId="2927549867" sldId="2147483734"/>
          </pc:sldLayoutMkLst>
        </pc:sldLayoutChg>
        <pc:sldLayoutChg chg="del">
          <pc:chgData name="Winters, Amber" userId="389caf7d-7f00-408e-a4e9-0c8935e7778a" providerId="ADAL" clId="{2D11A655-2E7E-4E73-87BD-92264E15647B}" dt="2023-11-15T18:00:34.159" v="15017" actId="2696"/>
          <pc:sldLayoutMkLst>
            <pc:docMk/>
            <pc:sldMasterMk cId="2856209551" sldId="2147483784"/>
            <pc:sldLayoutMk cId="2884532430" sldId="2147483735"/>
          </pc:sldLayoutMkLst>
        </pc:sldLayoutChg>
        <pc:sldLayoutChg chg="del">
          <pc:chgData name="Winters, Amber" userId="389caf7d-7f00-408e-a4e9-0c8935e7778a" providerId="ADAL" clId="{2D11A655-2E7E-4E73-87BD-92264E15647B}" dt="2023-11-15T18:00:34.371" v="15018" actId="2696"/>
          <pc:sldLayoutMkLst>
            <pc:docMk/>
            <pc:sldMasterMk cId="2856209551" sldId="2147483784"/>
            <pc:sldLayoutMk cId="110508811" sldId="2147483736"/>
          </pc:sldLayoutMkLst>
        </pc:sldLayoutChg>
        <pc:sldLayoutChg chg="del">
          <pc:chgData name="Winters, Amber" userId="389caf7d-7f00-408e-a4e9-0c8935e7778a" providerId="ADAL" clId="{2D11A655-2E7E-4E73-87BD-92264E15647B}" dt="2023-11-15T18:00:34.574" v="15019" actId="2696"/>
          <pc:sldLayoutMkLst>
            <pc:docMk/>
            <pc:sldMasterMk cId="2856209551" sldId="2147483784"/>
            <pc:sldLayoutMk cId="1503302947" sldId="2147483737"/>
          </pc:sldLayoutMkLst>
        </pc:sldLayoutChg>
        <pc:sldLayoutChg chg="del">
          <pc:chgData name="Winters, Amber" userId="389caf7d-7f00-408e-a4e9-0c8935e7778a" providerId="ADAL" clId="{2D11A655-2E7E-4E73-87BD-92264E15647B}" dt="2023-11-15T18:00:34.792" v="15020" actId="2696"/>
          <pc:sldLayoutMkLst>
            <pc:docMk/>
            <pc:sldMasterMk cId="2856209551" sldId="2147483784"/>
            <pc:sldLayoutMk cId="2358779166" sldId="2147483738"/>
          </pc:sldLayoutMkLst>
        </pc:sldLayoutChg>
        <pc:sldLayoutChg chg="del">
          <pc:chgData name="Winters, Amber" userId="389caf7d-7f00-408e-a4e9-0c8935e7778a" providerId="ADAL" clId="{2D11A655-2E7E-4E73-87BD-92264E15647B}" dt="2023-11-15T18:00:34.993" v="15021" actId="2696"/>
          <pc:sldLayoutMkLst>
            <pc:docMk/>
            <pc:sldMasterMk cId="2856209551" sldId="2147483784"/>
            <pc:sldLayoutMk cId="549033857" sldId="2147483739"/>
          </pc:sldLayoutMkLst>
        </pc:sldLayoutChg>
        <pc:sldLayoutChg chg="del">
          <pc:chgData name="Winters, Amber" userId="389caf7d-7f00-408e-a4e9-0c8935e7778a" providerId="ADAL" clId="{2D11A655-2E7E-4E73-87BD-92264E15647B}" dt="2023-11-15T18:00:35.209" v="15022" actId="2696"/>
          <pc:sldLayoutMkLst>
            <pc:docMk/>
            <pc:sldMasterMk cId="2856209551" sldId="2147483784"/>
            <pc:sldLayoutMk cId="532984083" sldId="2147483740"/>
          </pc:sldLayoutMkLst>
        </pc:sldLayoutChg>
        <pc:sldLayoutChg chg="del">
          <pc:chgData name="Winters, Amber" userId="389caf7d-7f00-408e-a4e9-0c8935e7778a" providerId="ADAL" clId="{2D11A655-2E7E-4E73-87BD-92264E15647B}" dt="2023-11-15T18:00:35.424" v="15023" actId="2696"/>
          <pc:sldLayoutMkLst>
            <pc:docMk/>
            <pc:sldMasterMk cId="2856209551" sldId="2147483784"/>
            <pc:sldLayoutMk cId="3659068190" sldId="2147483741"/>
          </pc:sldLayoutMkLst>
        </pc:sldLayoutChg>
        <pc:sldLayoutChg chg="del">
          <pc:chgData name="Winters, Amber" userId="389caf7d-7f00-408e-a4e9-0c8935e7778a" providerId="ADAL" clId="{2D11A655-2E7E-4E73-87BD-92264E15647B}" dt="2023-11-15T18:00:35.606" v="15024" actId="2696"/>
          <pc:sldLayoutMkLst>
            <pc:docMk/>
            <pc:sldMasterMk cId="2856209551" sldId="2147483784"/>
            <pc:sldLayoutMk cId="860108487" sldId="2147483742"/>
          </pc:sldLayoutMkLst>
        </pc:sldLayoutChg>
        <pc:sldLayoutChg chg="del">
          <pc:chgData name="Winters, Amber" userId="389caf7d-7f00-408e-a4e9-0c8935e7778a" providerId="ADAL" clId="{2D11A655-2E7E-4E73-87BD-92264E15647B}" dt="2023-11-15T18:00:35.826" v="15025" actId="2696"/>
          <pc:sldLayoutMkLst>
            <pc:docMk/>
            <pc:sldMasterMk cId="2856209551" sldId="2147483784"/>
            <pc:sldLayoutMk cId="2389723187" sldId="2147483743"/>
          </pc:sldLayoutMkLst>
        </pc:sldLayoutChg>
        <pc:sldLayoutChg chg="del">
          <pc:chgData name="Winters, Amber" userId="389caf7d-7f00-408e-a4e9-0c8935e7778a" providerId="ADAL" clId="{2D11A655-2E7E-4E73-87BD-92264E15647B}" dt="2023-11-15T18:00:36.026" v="15026" actId="2696"/>
          <pc:sldLayoutMkLst>
            <pc:docMk/>
            <pc:sldMasterMk cId="2856209551" sldId="2147483784"/>
            <pc:sldLayoutMk cId="1639605117" sldId="2147483744"/>
          </pc:sldLayoutMkLst>
        </pc:sldLayoutChg>
        <pc:sldLayoutChg chg="del">
          <pc:chgData name="Winters, Amber" userId="389caf7d-7f00-408e-a4e9-0c8935e7778a" providerId="ADAL" clId="{2D11A655-2E7E-4E73-87BD-92264E15647B}" dt="2023-11-15T18:00:36.243" v="15027" actId="2696"/>
          <pc:sldLayoutMkLst>
            <pc:docMk/>
            <pc:sldMasterMk cId="2856209551" sldId="2147483784"/>
            <pc:sldLayoutMk cId="3010043864" sldId="2147483745"/>
          </pc:sldLayoutMkLst>
        </pc:sldLayoutChg>
        <pc:sldLayoutChg chg="del">
          <pc:chgData name="Winters, Amber" userId="389caf7d-7f00-408e-a4e9-0c8935e7778a" providerId="ADAL" clId="{2D11A655-2E7E-4E73-87BD-92264E15647B}" dt="2023-11-15T18:00:36.435" v="15028" actId="2696"/>
          <pc:sldLayoutMkLst>
            <pc:docMk/>
            <pc:sldMasterMk cId="2856209551" sldId="2147483784"/>
            <pc:sldLayoutMk cId="2695609932" sldId="2147483746"/>
          </pc:sldLayoutMkLst>
        </pc:sldLayoutChg>
        <pc:sldLayoutChg chg="del">
          <pc:chgData name="Winters, Amber" userId="389caf7d-7f00-408e-a4e9-0c8935e7778a" providerId="ADAL" clId="{2D11A655-2E7E-4E73-87BD-92264E15647B}" dt="2023-11-15T18:00:36.670" v="15029" actId="2696"/>
          <pc:sldLayoutMkLst>
            <pc:docMk/>
            <pc:sldMasterMk cId="2856209551" sldId="2147483784"/>
            <pc:sldLayoutMk cId="4211851955" sldId="2147483747"/>
          </pc:sldLayoutMkLst>
        </pc:sldLayoutChg>
        <pc:sldLayoutChg chg="del">
          <pc:chgData name="Winters, Amber" userId="389caf7d-7f00-408e-a4e9-0c8935e7778a" providerId="ADAL" clId="{2D11A655-2E7E-4E73-87BD-92264E15647B}" dt="2023-11-15T18:00:36.844" v="15030" actId="2696"/>
          <pc:sldLayoutMkLst>
            <pc:docMk/>
            <pc:sldMasterMk cId="2856209551" sldId="2147483784"/>
            <pc:sldLayoutMk cId="1245839648" sldId="2147483748"/>
          </pc:sldLayoutMkLst>
        </pc:sldLayoutChg>
        <pc:sldLayoutChg chg="del">
          <pc:chgData name="Winters, Amber" userId="389caf7d-7f00-408e-a4e9-0c8935e7778a" providerId="ADAL" clId="{2D11A655-2E7E-4E73-87BD-92264E15647B}" dt="2023-11-15T18:00:37.062" v="15031" actId="2696"/>
          <pc:sldLayoutMkLst>
            <pc:docMk/>
            <pc:sldMasterMk cId="2856209551" sldId="2147483784"/>
            <pc:sldLayoutMk cId="3816514850" sldId="2147483749"/>
          </pc:sldLayoutMkLst>
        </pc:sldLayoutChg>
        <pc:sldLayoutChg chg="del">
          <pc:chgData name="Winters, Amber" userId="389caf7d-7f00-408e-a4e9-0c8935e7778a" providerId="ADAL" clId="{2D11A655-2E7E-4E73-87BD-92264E15647B}" dt="2023-11-15T18:00:37.300" v="15032" actId="2696"/>
          <pc:sldLayoutMkLst>
            <pc:docMk/>
            <pc:sldMasterMk cId="2856209551" sldId="2147483784"/>
            <pc:sldLayoutMk cId="3413038806" sldId="2147483750"/>
          </pc:sldLayoutMkLst>
        </pc:sldLayoutChg>
        <pc:sldLayoutChg chg="del">
          <pc:chgData name="Winters, Amber" userId="389caf7d-7f00-408e-a4e9-0c8935e7778a" providerId="ADAL" clId="{2D11A655-2E7E-4E73-87BD-92264E15647B}" dt="2023-11-15T18:00:37.497" v="15033" actId="2696"/>
          <pc:sldLayoutMkLst>
            <pc:docMk/>
            <pc:sldMasterMk cId="2856209551" sldId="2147483784"/>
            <pc:sldLayoutMk cId="456396988" sldId="2147483751"/>
          </pc:sldLayoutMkLst>
        </pc:sldLayoutChg>
        <pc:sldLayoutChg chg="del">
          <pc:chgData name="Winters, Amber" userId="389caf7d-7f00-408e-a4e9-0c8935e7778a" providerId="ADAL" clId="{2D11A655-2E7E-4E73-87BD-92264E15647B}" dt="2023-11-15T18:00:37.697" v="15034" actId="2696"/>
          <pc:sldLayoutMkLst>
            <pc:docMk/>
            <pc:sldMasterMk cId="2856209551" sldId="2147483784"/>
            <pc:sldLayoutMk cId="2888058952" sldId="2147483752"/>
          </pc:sldLayoutMkLst>
        </pc:sldLayoutChg>
        <pc:sldLayoutChg chg="del">
          <pc:chgData name="Winters, Amber" userId="389caf7d-7f00-408e-a4e9-0c8935e7778a" providerId="ADAL" clId="{2D11A655-2E7E-4E73-87BD-92264E15647B}" dt="2023-11-15T18:00:37.912" v="15035" actId="2696"/>
          <pc:sldLayoutMkLst>
            <pc:docMk/>
            <pc:sldMasterMk cId="2856209551" sldId="2147483784"/>
            <pc:sldLayoutMk cId="2821572774" sldId="2147483753"/>
          </pc:sldLayoutMkLst>
        </pc:sldLayoutChg>
        <pc:sldLayoutChg chg="del">
          <pc:chgData name="Winters, Amber" userId="389caf7d-7f00-408e-a4e9-0c8935e7778a" providerId="ADAL" clId="{2D11A655-2E7E-4E73-87BD-92264E15647B}" dt="2023-11-15T18:00:38.130" v="15036" actId="2696"/>
          <pc:sldLayoutMkLst>
            <pc:docMk/>
            <pc:sldMasterMk cId="2856209551" sldId="2147483784"/>
            <pc:sldLayoutMk cId="618790829" sldId="2147483754"/>
          </pc:sldLayoutMkLst>
        </pc:sldLayoutChg>
        <pc:sldLayoutChg chg="del">
          <pc:chgData name="Winters, Amber" userId="389caf7d-7f00-408e-a4e9-0c8935e7778a" providerId="ADAL" clId="{2D11A655-2E7E-4E73-87BD-92264E15647B}" dt="2023-11-15T18:00:38.344" v="15037" actId="2696"/>
          <pc:sldLayoutMkLst>
            <pc:docMk/>
            <pc:sldMasterMk cId="2856209551" sldId="2147483784"/>
            <pc:sldLayoutMk cId="4258530403" sldId="2147483755"/>
          </pc:sldLayoutMkLst>
        </pc:sldLayoutChg>
        <pc:sldLayoutChg chg="del">
          <pc:chgData name="Winters, Amber" userId="389caf7d-7f00-408e-a4e9-0c8935e7778a" providerId="ADAL" clId="{2D11A655-2E7E-4E73-87BD-92264E15647B}" dt="2023-11-15T18:00:38.549" v="15038" actId="2696"/>
          <pc:sldLayoutMkLst>
            <pc:docMk/>
            <pc:sldMasterMk cId="2856209551" sldId="2147483784"/>
            <pc:sldLayoutMk cId="2147256257" sldId="2147483756"/>
          </pc:sldLayoutMkLst>
        </pc:sldLayoutChg>
        <pc:sldLayoutChg chg="del">
          <pc:chgData name="Winters, Amber" userId="389caf7d-7f00-408e-a4e9-0c8935e7778a" providerId="ADAL" clId="{2D11A655-2E7E-4E73-87BD-92264E15647B}" dt="2023-11-15T18:00:38.730" v="15039" actId="2696"/>
          <pc:sldLayoutMkLst>
            <pc:docMk/>
            <pc:sldMasterMk cId="2856209551" sldId="2147483784"/>
            <pc:sldLayoutMk cId="1103501553" sldId="2147483757"/>
          </pc:sldLayoutMkLst>
        </pc:sldLayoutChg>
        <pc:sldLayoutChg chg="del">
          <pc:chgData name="Winters, Amber" userId="389caf7d-7f00-408e-a4e9-0c8935e7778a" providerId="ADAL" clId="{2D11A655-2E7E-4E73-87BD-92264E15647B}" dt="2023-11-15T18:00:38.964" v="15040" actId="2696"/>
          <pc:sldLayoutMkLst>
            <pc:docMk/>
            <pc:sldMasterMk cId="2856209551" sldId="2147483784"/>
            <pc:sldLayoutMk cId="2455956049" sldId="2147483758"/>
          </pc:sldLayoutMkLst>
        </pc:sldLayoutChg>
        <pc:sldLayoutChg chg="del">
          <pc:chgData name="Winters, Amber" userId="389caf7d-7f00-408e-a4e9-0c8935e7778a" providerId="ADAL" clId="{2D11A655-2E7E-4E73-87BD-92264E15647B}" dt="2023-11-15T18:00:39.163" v="15041" actId="2696"/>
          <pc:sldLayoutMkLst>
            <pc:docMk/>
            <pc:sldMasterMk cId="2856209551" sldId="2147483784"/>
            <pc:sldLayoutMk cId="1775418107" sldId="2147483759"/>
          </pc:sldLayoutMkLst>
        </pc:sldLayoutChg>
        <pc:sldLayoutChg chg="del">
          <pc:chgData name="Winters, Amber" userId="389caf7d-7f00-408e-a4e9-0c8935e7778a" providerId="ADAL" clId="{2D11A655-2E7E-4E73-87BD-92264E15647B}" dt="2023-11-15T18:00:39.407" v="15042" actId="2696"/>
          <pc:sldLayoutMkLst>
            <pc:docMk/>
            <pc:sldMasterMk cId="2856209551" sldId="2147483784"/>
            <pc:sldLayoutMk cId="1209492779" sldId="2147483760"/>
          </pc:sldLayoutMkLst>
        </pc:sldLayoutChg>
        <pc:sldLayoutChg chg="del">
          <pc:chgData name="Winters, Amber" userId="389caf7d-7f00-408e-a4e9-0c8935e7778a" providerId="ADAL" clId="{2D11A655-2E7E-4E73-87BD-92264E15647B}" dt="2023-11-15T18:00:39.612" v="15043" actId="2696"/>
          <pc:sldLayoutMkLst>
            <pc:docMk/>
            <pc:sldMasterMk cId="2856209551" sldId="2147483784"/>
            <pc:sldLayoutMk cId="2842198484" sldId="2147483761"/>
          </pc:sldLayoutMkLst>
        </pc:sldLayoutChg>
        <pc:sldLayoutChg chg="del">
          <pc:chgData name="Winters, Amber" userId="389caf7d-7f00-408e-a4e9-0c8935e7778a" providerId="ADAL" clId="{2D11A655-2E7E-4E73-87BD-92264E15647B}" dt="2023-11-15T18:00:39.813" v="15044" actId="2696"/>
          <pc:sldLayoutMkLst>
            <pc:docMk/>
            <pc:sldMasterMk cId="2856209551" sldId="2147483784"/>
            <pc:sldLayoutMk cId="666555738" sldId="2147483762"/>
          </pc:sldLayoutMkLst>
        </pc:sldLayoutChg>
        <pc:sldLayoutChg chg="del">
          <pc:chgData name="Winters, Amber" userId="389caf7d-7f00-408e-a4e9-0c8935e7778a" providerId="ADAL" clId="{2D11A655-2E7E-4E73-87BD-92264E15647B}" dt="2023-11-15T18:00:40.046" v="15045" actId="2696"/>
          <pc:sldLayoutMkLst>
            <pc:docMk/>
            <pc:sldMasterMk cId="2856209551" sldId="2147483784"/>
            <pc:sldLayoutMk cId="678090651" sldId="2147483763"/>
          </pc:sldLayoutMkLst>
        </pc:sldLayoutChg>
        <pc:sldLayoutChg chg="del">
          <pc:chgData name="Winters, Amber" userId="389caf7d-7f00-408e-a4e9-0c8935e7778a" providerId="ADAL" clId="{2D11A655-2E7E-4E73-87BD-92264E15647B}" dt="2023-11-15T18:00:40.233" v="15046" actId="2696"/>
          <pc:sldLayoutMkLst>
            <pc:docMk/>
            <pc:sldMasterMk cId="2856209551" sldId="2147483784"/>
            <pc:sldLayoutMk cId="3565350045" sldId="2147483764"/>
          </pc:sldLayoutMkLst>
        </pc:sldLayoutChg>
        <pc:sldLayoutChg chg="del">
          <pc:chgData name="Winters, Amber" userId="389caf7d-7f00-408e-a4e9-0c8935e7778a" providerId="ADAL" clId="{2D11A655-2E7E-4E73-87BD-92264E15647B}" dt="2023-11-15T18:00:40.456" v="15047" actId="2696"/>
          <pc:sldLayoutMkLst>
            <pc:docMk/>
            <pc:sldMasterMk cId="2856209551" sldId="2147483784"/>
            <pc:sldLayoutMk cId="4118048865" sldId="2147483765"/>
          </pc:sldLayoutMkLst>
        </pc:sldLayoutChg>
        <pc:sldLayoutChg chg="del">
          <pc:chgData name="Winters, Amber" userId="389caf7d-7f00-408e-a4e9-0c8935e7778a" providerId="ADAL" clId="{2D11A655-2E7E-4E73-87BD-92264E15647B}" dt="2023-11-15T18:00:40.680" v="15048" actId="2696"/>
          <pc:sldLayoutMkLst>
            <pc:docMk/>
            <pc:sldMasterMk cId="2856209551" sldId="2147483784"/>
            <pc:sldLayoutMk cId="3730545206" sldId="2147483766"/>
          </pc:sldLayoutMkLst>
        </pc:sldLayoutChg>
        <pc:sldLayoutChg chg="del">
          <pc:chgData name="Winters, Amber" userId="389caf7d-7f00-408e-a4e9-0c8935e7778a" providerId="ADAL" clId="{2D11A655-2E7E-4E73-87BD-92264E15647B}" dt="2023-11-15T18:00:40.915" v="15049" actId="2696"/>
          <pc:sldLayoutMkLst>
            <pc:docMk/>
            <pc:sldMasterMk cId="2856209551" sldId="2147483784"/>
            <pc:sldLayoutMk cId="3238788653" sldId="2147483767"/>
          </pc:sldLayoutMkLst>
        </pc:sldLayoutChg>
        <pc:sldLayoutChg chg="del">
          <pc:chgData name="Winters, Amber" userId="389caf7d-7f00-408e-a4e9-0c8935e7778a" providerId="ADAL" clId="{2D11A655-2E7E-4E73-87BD-92264E15647B}" dt="2023-11-15T18:00:41.132" v="15050" actId="2696"/>
          <pc:sldLayoutMkLst>
            <pc:docMk/>
            <pc:sldMasterMk cId="2856209551" sldId="2147483784"/>
            <pc:sldLayoutMk cId="220644475" sldId="2147483768"/>
          </pc:sldLayoutMkLst>
        </pc:sldLayoutChg>
        <pc:sldLayoutChg chg="del">
          <pc:chgData name="Winters, Amber" userId="389caf7d-7f00-408e-a4e9-0c8935e7778a" providerId="ADAL" clId="{2D11A655-2E7E-4E73-87BD-92264E15647B}" dt="2023-11-15T18:00:41.379" v="15051" actId="2696"/>
          <pc:sldLayoutMkLst>
            <pc:docMk/>
            <pc:sldMasterMk cId="2856209551" sldId="2147483784"/>
            <pc:sldLayoutMk cId="2657618698" sldId="2147483769"/>
          </pc:sldLayoutMkLst>
        </pc:sldLayoutChg>
        <pc:sldLayoutChg chg="del">
          <pc:chgData name="Winters, Amber" userId="389caf7d-7f00-408e-a4e9-0c8935e7778a" providerId="ADAL" clId="{2D11A655-2E7E-4E73-87BD-92264E15647B}" dt="2023-11-15T18:00:41.584" v="15052" actId="2696"/>
          <pc:sldLayoutMkLst>
            <pc:docMk/>
            <pc:sldMasterMk cId="2856209551" sldId="2147483784"/>
            <pc:sldLayoutMk cId="2678453515" sldId="2147483770"/>
          </pc:sldLayoutMkLst>
        </pc:sldLayoutChg>
        <pc:sldLayoutChg chg="del">
          <pc:chgData name="Winters, Amber" userId="389caf7d-7f00-408e-a4e9-0c8935e7778a" providerId="ADAL" clId="{2D11A655-2E7E-4E73-87BD-92264E15647B}" dt="2023-11-15T18:00:41.800" v="15053" actId="2696"/>
          <pc:sldLayoutMkLst>
            <pc:docMk/>
            <pc:sldMasterMk cId="2856209551" sldId="2147483784"/>
            <pc:sldLayoutMk cId="3206683489" sldId="2147483771"/>
          </pc:sldLayoutMkLst>
        </pc:sldLayoutChg>
        <pc:sldLayoutChg chg="del">
          <pc:chgData name="Winters, Amber" userId="389caf7d-7f00-408e-a4e9-0c8935e7778a" providerId="ADAL" clId="{2D11A655-2E7E-4E73-87BD-92264E15647B}" dt="2023-11-15T18:00:42" v="15054" actId="2696"/>
          <pc:sldLayoutMkLst>
            <pc:docMk/>
            <pc:sldMasterMk cId="2856209551" sldId="2147483784"/>
            <pc:sldLayoutMk cId="3973012774" sldId="2147483772"/>
          </pc:sldLayoutMkLst>
        </pc:sldLayoutChg>
        <pc:sldLayoutChg chg="del">
          <pc:chgData name="Winters, Amber" userId="389caf7d-7f00-408e-a4e9-0c8935e7778a" providerId="ADAL" clId="{2D11A655-2E7E-4E73-87BD-92264E15647B}" dt="2023-11-15T18:00:42.219" v="15055" actId="2696"/>
          <pc:sldLayoutMkLst>
            <pc:docMk/>
            <pc:sldMasterMk cId="2856209551" sldId="2147483784"/>
            <pc:sldLayoutMk cId="716602423" sldId="2147483773"/>
          </pc:sldLayoutMkLst>
        </pc:sldLayoutChg>
        <pc:sldLayoutChg chg="del">
          <pc:chgData name="Winters, Amber" userId="389caf7d-7f00-408e-a4e9-0c8935e7778a" providerId="ADAL" clId="{2D11A655-2E7E-4E73-87BD-92264E15647B}" dt="2023-11-15T18:00:42.424" v="15056" actId="2696"/>
          <pc:sldLayoutMkLst>
            <pc:docMk/>
            <pc:sldMasterMk cId="2856209551" sldId="2147483784"/>
            <pc:sldLayoutMk cId="452186443" sldId="2147483774"/>
          </pc:sldLayoutMkLst>
        </pc:sldLayoutChg>
        <pc:sldLayoutChg chg="del">
          <pc:chgData name="Winters, Amber" userId="389caf7d-7f00-408e-a4e9-0c8935e7778a" providerId="ADAL" clId="{2D11A655-2E7E-4E73-87BD-92264E15647B}" dt="2023-11-15T18:00:42.643" v="15057" actId="2696"/>
          <pc:sldLayoutMkLst>
            <pc:docMk/>
            <pc:sldMasterMk cId="2856209551" sldId="2147483784"/>
            <pc:sldLayoutMk cId="187463068" sldId="2147483775"/>
          </pc:sldLayoutMkLst>
        </pc:sldLayoutChg>
        <pc:sldLayoutChg chg="del">
          <pc:chgData name="Winters, Amber" userId="389caf7d-7f00-408e-a4e9-0c8935e7778a" providerId="ADAL" clId="{2D11A655-2E7E-4E73-87BD-92264E15647B}" dt="2023-11-15T18:00:42.850" v="15058" actId="2696"/>
          <pc:sldLayoutMkLst>
            <pc:docMk/>
            <pc:sldMasterMk cId="2856209551" sldId="2147483784"/>
            <pc:sldLayoutMk cId="2657486826" sldId="2147483776"/>
          </pc:sldLayoutMkLst>
        </pc:sldLayoutChg>
        <pc:sldLayoutChg chg="del">
          <pc:chgData name="Winters, Amber" userId="389caf7d-7f00-408e-a4e9-0c8935e7778a" providerId="ADAL" clId="{2D11A655-2E7E-4E73-87BD-92264E15647B}" dt="2023-11-15T18:00:43.090" v="15059" actId="2696"/>
          <pc:sldLayoutMkLst>
            <pc:docMk/>
            <pc:sldMasterMk cId="2856209551" sldId="2147483784"/>
            <pc:sldLayoutMk cId="151425858" sldId="2147483777"/>
          </pc:sldLayoutMkLst>
        </pc:sldLayoutChg>
        <pc:sldLayoutChg chg="del">
          <pc:chgData name="Winters, Amber" userId="389caf7d-7f00-408e-a4e9-0c8935e7778a" providerId="ADAL" clId="{2D11A655-2E7E-4E73-87BD-92264E15647B}" dt="2023-11-15T18:00:43.307" v="15060" actId="2696"/>
          <pc:sldLayoutMkLst>
            <pc:docMk/>
            <pc:sldMasterMk cId="2856209551" sldId="2147483784"/>
            <pc:sldLayoutMk cId="2642951175" sldId="2147483778"/>
          </pc:sldLayoutMkLst>
        </pc:sldLayoutChg>
        <pc:sldLayoutChg chg="del">
          <pc:chgData name="Winters, Amber" userId="389caf7d-7f00-408e-a4e9-0c8935e7778a" providerId="ADAL" clId="{2D11A655-2E7E-4E73-87BD-92264E15647B}" dt="2023-11-15T18:00:43.514" v="15061" actId="2696"/>
          <pc:sldLayoutMkLst>
            <pc:docMk/>
            <pc:sldMasterMk cId="2856209551" sldId="2147483784"/>
            <pc:sldLayoutMk cId="1949343548" sldId="2147483779"/>
          </pc:sldLayoutMkLst>
        </pc:sldLayoutChg>
        <pc:sldLayoutChg chg="del">
          <pc:chgData name="Winters, Amber" userId="389caf7d-7f00-408e-a4e9-0c8935e7778a" providerId="ADAL" clId="{2D11A655-2E7E-4E73-87BD-92264E15647B}" dt="2023-11-15T18:00:43.752" v="15062" actId="2696"/>
          <pc:sldLayoutMkLst>
            <pc:docMk/>
            <pc:sldMasterMk cId="2856209551" sldId="2147483784"/>
            <pc:sldLayoutMk cId="2225269155" sldId="2147483780"/>
          </pc:sldLayoutMkLst>
        </pc:sldLayoutChg>
        <pc:sldLayoutChg chg="del">
          <pc:chgData name="Winters, Amber" userId="389caf7d-7f00-408e-a4e9-0c8935e7778a" providerId="ADAL" clId="{2D11A655-2E7E-4E73-87BD-92264E15647B}" dt="2023-11-15T18:00:43.952" v="15063" actId="2696"/>
          <pc:sldLayoutMkLst>
            <pc:docMk/>
            <pc:sldMasterMk cId="2856209551" sldId="2147483784"/>
            <pc:sldLayoutMk cId="4284978669" sldId="2147483781"/>
          </pc:sldLayoutMkLst>
        </pc:sldLayoutChg>
        <pc:sldLayoutChg chg="del">
          <pc:chgData name="Winters, Amber" userId="389caf7d-7f00-408e-a4e9-0c8935e7778a" providerId="ADAL" clId="{2D11A655-2E7E-4E73-87BD-92264E15647B}" dt="2023-11-15T18:00:44.168" v="15064" actId="2696"/>
          <pc:sldLayoutMkLst>
            <pc:docMk/>
            <pc:sldMasterMk cId="2856209551" sldId="2147483784"/>
            <pc:sldLayoutMk cId="1553100828" sldId="2147483782"/>
          </pc:sldLayoutMkLst>
        </pc:sldLayoutChg>
        <pc:sldLayoutChg chg="del">
          <pc:chgData name="Winters, Amber" userId="389caf7d-7f00-408e-a4e9-0c8935e7778a" providerId="ADAL" clId="{2D11A655-2E7E-4E73-87BD-92264E15647B}" dt="2023-11-15T18:00:44.464" v="15065" actId="2696"/>
          <pc:sldLayoutMkLst>
            <pc:docMk/>
            <pc:sldMasterMk cId="2856209551" sldId="2147483784"/>
            <pc:sldLayoutMk cId="4089425485" sldId="2147483783"/>
          </pc:sldLayoutMkLst>
        </pc:sldLayoutChg>
        <pc:sldLayoutChg chg="del">
          <pc:chgData name="Winters, Amber" userId="389caf7d-7f00-408e-a4e9-0c8935e7778a" providerId="ADAL" clId="{2D11A655-2E7E-4E73-87BD-92264E15647B}" dt="2023-11-15T18:00:14.506" v="14943" actId="2696"/>
          <pc:sldLayoutMkLst>
            <pc:docMk/>
            <pc:sldMasterMk cId="2856209551" sldId="2147483784"/>
            <pc:sldLayoutMk cId="3531245867" sldId="21474837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868A9-0560-4828-B53F-B4D0A43CF82D}"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B3E18-747C-4652-83B9-EBF7986D266A}" type="slidenum">
              <a:rPr lang="en-US" smtClean="0"/>
              <a:t>‹#›</a:t>
            </a:fld>
            <a:endParaRPr lang="en-US"/>
          </a:p>
        </p:txBody>
      </p:sp>
    </p:spTree>
    <p:extLst>
      <p:ext uri="{BB962C8B-B14F-4D97-AF65-F5344CB8AC3E}">
        <p14:creationId xmlns:p14="http://schemas.microsoft.com/office/powerpoint/2010/main" val="344908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introduce yourself and the presentation.</a:t>
            </a:r>
          </a:p>
          <a:p>
            <a:endParaRPr lang="en-US" dirty="0"/>
          </a:p>
          <a:p>
            <a:r>
              <a:rPr lang="en-US" dirty="0"/>
              <a:t>Notes throughout this presentation provide instruction around areas to customize for your specific audience, as well as speaker notes to make the process of presenting easier. Feel free to hide slides and select what content to feature if you are given shorter speaking times, or if you’re able to take attendees live into </a:t>
            </a:r>
            <a:r>
              <a:rPr lang="en-US" i="1" dirty="0"/>
              <a:t>Gale Business: </a:t>
            </a:r>
            <a:r>
              <a:rPr lang="en-US" i="1" dirty="0" err="1"/>
              <a:t>DemographicsNow</a:t>
            </a:r>
            <a:r>
              <a:rPr lang="en-US" dirty="0"/>
              <a:t>.</a:t>
            </a:r>
          </a:p>
          <a:p>
            <a:endParaRPr lang="en-US" dirty="0"/>
          </a:p>
        </p:txBody>
      </p:sp>
      <p:sp>
        <p:nvSpPr>
          <p:cNvPr id="4" name="Slide Number Placeholder 3"/>
          <p:cNvSpPr>
            <a:spLocks noGrp="1"/>
          </p:cNvSpPr>
          <p:nvPr>
            <p:ph type="sldNum" sz="quarter" idx="5"/>
          </p:nvPr>
        </p:nvSpPr>
        <p:spPr/>
        <p:txBody>
          <a:bodyPr/>
          <a:lstStyle/>
          <a:p>
            <a:fld id="{48AB3E18-747C-4652-83B9-EBF7986D266A}" type="slidenum">
              <a:rPr lang="en-US" smtClean="0"/>
              <a:t>1</a:t>
            </a:fld>
            <a:endParaRPr lang="en-US"/>
          </a:p>
        </p:txBody>
      </p:sp>
    </p:spTree>
    <p:extLst>
      <p:ext uri="{BB962C8B-B14F-4D97-AF65-F5344CB8AC3E}">
        <p14:creationId xmlns:p14="http://schemas.microsoft.com/office/powerpoint/2010/main" val="232761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slides review each section found within </a:t>
            </a:r>
            <a:r>
              <a:rPr lang="en-US" i="1" dirty="0"/>
              <a:t>Gale Business: </a:t>
            </a:r>
            <a:r>
              <a:rPr lang="en-US" i="1" dirty="0" err="1"/>
              <a:t>DemographicsNow</a:t>
            </a:r>
            <a:r>
              <a:rPr lang="en-US" dirty="0"/>
              <a:t>. You will notice that at the top of each slide the toolbar is listed with the section being explored circled in orange.</a:t>
            </a:r>
          </a:p>
        </p:txBody>
      </p:sp>
      <p:sp>
        <p:nvSpPr>
          <p:cNvPr id="4" name="Slide Number Placeholder 3"/>
          <p:cNvSpPr>
            <a:spLocks noGrp="1"/>
          </p:cNvSpPr>
          <p:nvPr>
            <p:ph type="sldNum" sz="quarter" idx="5"/>
          </p:nvPr>
        </p:nvSpPr>
        <p:spPr/>
        <p:txBody>
          <a:bodyPr/>
          <a:lstStyle/>
          <a:p>
            <a:fld id="{48AB3E18-747C-4652-83B9-EBF7986D266A}" type="slidenum">
              <a:rPr lang="en-US" smtClean="0"/>
              <a:t>10</a:t>
            </a:fld>
            <a:endParaRPr lang="en-US"/>
          </a:p>
        </p:txBody>
      </p:sp>
    </p:spTree>
    <p:extLst>
      <p:ext uri="{BB962C8B-B14F-4D97-AF65-F5344CB8AC3E}">
        <p14:creationId xmlns:p14="http://schemas.microsoft.com/office/powerpoint/2010/main" val="359137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People and Companies section allows users to create lists o either households (individuals), businesses, or nonprofits. These reports are going to generate lists for the geography entered in the geography tool.</a:t>
            </a:r>
          </a:p>
          <a:p>
            <a:endParaRPr lang="en-US" dirty="0"/>
          </a:p>
          <a:p>
            <a:r>
              <a:rPr lang="en-US" dirty="0"/>
              <a:t>After a list type is selected, filters will appear on the left side of the page. Users can choose as many filters as needed, to allow for precise information. Filters can be removed by either unchecking them in the </a:t>
            </a:r>
            <a:r>
              <a:rPr lang="en-US" dirty="0" err="1"/>
              <a:t>toobar</a:t>
            </a:r>
            <a:r>
              <a:rPr lang="en-US" dirty="0"/>
              <a:t> or by using the orange X in the filter box.</a:t>
            </a:r>
          </a:p>
          <a:p>
            <a:endParaRPr lang="en-US" dirty="0"/>
          </a:p>
          <a:p>
            <a:r>
              <a:rPr lang="en-US" dirty="0"/>
              <a:t>Once the filters are added, selecting the Search button will create the report for the user. Users can toggle between seeing results and searching using the Search and Results options in the middle of the page. This toggle is helpful when a filter needs to be adjusted.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94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Demographics section is where your users will be able to create and run reports focused on key demographics including education, income, spending habits, household makeup, and more. To begin, users will need to choose a report type under the Select a Report Type section. There are three report types, comparison, rank, and summary. These report types are utilized to organize information when a user has put in an address. If the user has entered an area like a state or city, the reports will always show a summary of the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32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user has selected a report type, they will select an actual report. To select a report, users will utilize the Report Name dropdown. There are many reports to choose from, so users may need to explore to find exactly what they’re looking for. After they run the report using the Run Report button, they have the option to download a report to their desktop in various formats, or to their Google/Microsoft drives.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7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users aren’t able to find the exact report they need under the Basic Reports section, they can choose to enter their own parameters under the Advanced Reports section. Using this tool users can select as many variables as needed to build highly focused and individualized reports. Users can download these reports just like the basic reports.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681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maps section provides users with the opportunity to visualize their data. Maps are automatically generated based on the geography entered into the Geography Tool. </a:t>
            </a:r>
          </a:p>
          <a:p>
            <a:endParaRPr lang="en-US" dirty="0"/>
          </a:p>
          <a:p>
            <a:r>
              <a:rPr lang="en-US" dirty="0"/>
              <a:t>Once a geography has been loaded onto a map, users can select the Thematic Controls option to create demographic overlays on to of the map. The variables available under Thematic Controls are the variables available in the Demographics section as well. Users can also choose a color scheme for their variables to better visualize the information provide.</a:t>
            </a:r>
          </a:p>
          <a:p>
            <a:endParaRPr lang="en-US" dirty="0"/>
          </a:p>
          <a:p>
            <a:r>
              <a:rPr lang="en-US" dirty="0"/>
              <a:t>Users can also apply Traffic Counts to their geography to see areas of high and low traffic. The Traffic Count feature provides color-coded dots showing the level of traffic and, if selected, can show actual counts.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91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Reports section provides more analytical reports than users will find in the Demographics section. These reports start analyzing and manipulating the demographic data for users, so instead of seeing the raw spending numbers, they can see a Market Demand report instead.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509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Use this slide as a visual prompt for final questions and/or discussions. If you have the time, access </a:t>
            </a:r>
            <a:r>
              <a:rPr lang="en-US" i="1" dirty="0"/>
              <a:t>Gale Business: </a:t>
            </a:r>
            <a:r>
              <a:rPr lang="en-US" i="1" dirty="0" err="1"/>
              <a:t>DemographicsNow</a:t>
            </a:r>
            <a:r>
              <a:rPr lang="en-US" i="1" dirty="0"/>
              <a:t> </a:t>
            </a:r>
            <a:r>
              <a:rPr lang="en-US" i="0" dirty="0"/>
              <a:t>and provide a walkthrough before questions.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10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Business: </a:t>
            </a:r>
            <a:r>
              <a:rPr lang="en-US" i="1" dirty="0" err="1"/>
              <a:t>DemographicsNow</a:t>
            </a:r>
            <a:r>
              <a:rPr lang="en-US" i="1" dirty="0"/>
              <a:t> </a:t>
            </a:r>
            <a:r>
              <a:rPr lang="en-US" dirty="0"/>
              <a:t>is a vast and detailed collection of demographic data on the entire United States. Users looking for spending habits, household incomes or makeups, location-specific demographics, and more will benefit from utilizing this resource. With the ability to narrow geography by entering a physical location or utilizing our pre-made options like city, state, county, or school district, users will find the exact information they need without the clutter of data they don’t.</a:t>
            </a:r>
          </a:p>
        </p:txBody>
      </p:sp>
      <p:sp>
        <p:nvSpPr>
          <p:cNvPr id="4" name="Slide Number Placeholder 3"/>
          <p:cNvSpPr>
            <a:spLocks noGrp="1"/>
          </p:cNvSpPr>
          <p:nvPr>
            <p:ph type="sldNum" sz="quarter" idx="5"/>
          </p:nvPr>
        </p:nvSpPr>
        <p:spPr/>
        <p:txBody>
          <a:bodyPr/>
          <a:lstStyle/>
          <a:p>
            <a:fld id="{48AB3E18-747C-4652-83B9-EBF7986D266A}" type="slidenum">
              <a:rPr lang="en-US" smtClean="0"/>
              <a:t>2</a:t>
            </a:fld>
            <a:endParaRPr lang="en-US"/>
          </a:p>
        </p:txBody>
      </p:sp>
    </p:spTree>
    <p:extLst>
      <p:ext uri="{BB962C8B-B14F-4D97-AF65-F5344CB8AC3E}">
        <p14:creationId xmlns:p14="http://schemas.microsoft.com/office/powerpoint/2010/main" val="184887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Demographics section found within </a:t>
            </a:r>
            <a:r>
              <a:rPr lang="en-US" i="1" dirty="0"/>
              <a:t>Gale Business: </a:t>
            </a:r>
            <a:r>
              <a:rPr lang="en-US" i="1" dirty="0" err="1"/>
              <a:t>DemographicsNow</a:t>
            </a:r>
            <a:r>
              <a:rPr lang="en-US" i="1" dirty="0"/>
              <a:t> </a:t>
            </a:r>
            <a:r>
              <a:rPr lang="en-US" dirty="0"/>
              <a:t>allows users to select a variable and see corresponding data. They can access a summary report, a comparison report (comparing two or more parameters), or a ranking report (ranking two or more parameters). We will expand on this idea later.</a:t>
            </a:r>
          </a:p>
        </p:txBody>
      </p:sp>
      <p:sp>
        <p:nvSpPr>
          <p:cNvPr id="4" name="Slide Number Placeholder 3"/>
          <p:cNvSpPr>
            <a:spLocks noGrp="1"/>
          </p:cNvSpPr>
          <p:nvPr>
            <p:ph type="sldNum" sz="quarter" idx="5"/>
          </p:nvPr>
        </p:nvSpPr>
        <p:spPr/>
        <p:txBody>
          <a:bodyPr/>
          <a:lstStyle/>
          <a:p>
            <a:fld id="{48AB3E18-747C-4652-83B9-EBF7986D266A}" type="slidenum">
              <a:rPr lang="en-US" smtClean="0"/>
              <a:t>3</a:t>
            </a:fld>
            <a:endParaRPr lang="en-US"/>
          </a:p>
        </p:txBody>
      </p:sp>
    </p:spTree>
    <p:extLst>
      <p:ext uri="{BB962C8B-B14F-4D97-AF65-F5344CB8AC3E}">
        <p14:creationId xmlns:p14="http://schemas.microsoft.com/office/powerpoint/2010/main" val="78508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basic single variable reports, patrons can access an advanced section to create reports with multiple variables pulled together. While this is more complicated, it reduces the number of reports they have to generate.</a:t>
            </a:r>
          </a:p>
        </p:txBody>
      </p:sp>
      <p:sp>
        <p:nvSpPr>
          <p:cNvPr id="4" name="Slide Number Placeholder 3"/>
          <p:cNvSpPr>
            <a:spLocks noGrp="1"/>
          </p:cNvSpPr>
          <p:nvPr>
            <p:ph type="sldNum" sz="quarter" idx="5"/>
          </p:nvPr>
        </p:nvSpPr>
        <p:spPr/>
        <p:txBody>
          <a:bodyPr/>
          <a:lstStyle/>
          <a:p>
            <a:fld id="{48AB3E18-747C-4652-83B9-EBF7986D266A}" type="slidenum">
              <a:rPr lang="en-US" smtClean="0"/>
              <a:t>4</a:t>
            </a:fld>
            <a:endParaRPr lang="en-US"/>
          </a:p>
        </p:txBody>
      </p:sp>
    </p:spTree>
    <p:extLst>
      <p:ext uri="{BB962C8B-B14F-4D97-AF65-F5344CB8AC3E}">
        <p14:creationId xmlns:p14="http://schemas.microsoft.com/office/powerpoint/2010/main" val="239634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create lists of businesses, people, or nonprofits based on key variables. The reports generated provide detailed information including location and contacts and can be downloaded for later use.</a:t>
            </a:r>
          </a:p>
        </p:txBody>
      </p:sp>
      <p:sp>
        <p:nvSpPr>
          <p:cNvPr id="4" name="Slide Number Placeholder 3"/>
          <p:cNvSpPr>
            <a:spLocks noGrp="1"/>
          </p:cNvSpPr>
          <p:nvPr>
            <p:ph type="sldNum" sz="quarter" idx="5"/>
          </p:nvPr>
        </p:nvSpPr>
        <p:spPr/>
        <p:txBody>
          <a:bodyPr/>
          <a:lstStyle/>
          <a:p>
            <a:fld id="{48AB3E18-747C-4652-83B9-EBF7986D266A}" type="slidenum">
              <a:rPr lang="en-US" smtClean="0"/>
              <a:t>5</a:t>
            </a:fld>
            <a:endParaRPr lang="en-US"/>
          </a:p>
        </p:txBody>
      </p:sp>
    </p:spTree>
    <p:extLst>
      <p:ext uri="{BB962C8B-B14F-4D97-AF65-F5344CB8AC3E}">
        <p14:creationId xmlns:p14="http://schemas.microsoft.com/office/powerpoint/2010/main" val="418747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visualize their target area with customizable parameters and colors to get a better feel of the demographic layout. They can also view traffic counts, which is helpful when trying to find a good place for a brick-and-mortar location.</a:t>
            </a:r>
          </a:p>
        </p:txBody>
      </p:sp>
      <p:sp>
        <p:nvSpPr>
          <p:cNvPr id="4" name="Slide Number Placeholder 3"/>
          <p:cNvSpPr>
            <a:spLocks noGrp="1"/>
          </p:cNvSpPr>
          <p:nvPr>
            <p:ph type="sldNum" sz="quarter" idx="5"/>
          </p:nvPr>
        </p:nvSpPr>
        <p:spPr/>
        <p:txBody>
          <a:bodyPr/>
          <a:lstStyle/>
          <a:p>
            <a:fld id="{48AB3E18-747C-4652-83B9-EBF7986D266A}" type="slidenum">
              <a:rPr lang="en-US" smtClean="0"/>
              <a:t>6</a:t>
            </a:fld>
            <a:endParaRPr lang="en-US"/>
          </a:p>
        </p:txBody>
      </p:sp>
    </p:spTree>
    <p:extLst>
      <p:ext uri="{BB962C8B-B14F-4D97-AF65-F5344CB8AC3E}">
        <p14:creationId xmlns:p14="http://schemas.microsoft.com/office/powerpoint/2010/main" val="163619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Business: </a:t>
            </a:r>
            <a:r>
              <a:rPr lang="en-US" i="1" dirty="0" err="1"/>
              <a:t>DemographicsNow</a:t>
            </a:r>
            <a:r>
              <a:rPr lang="en-US" i="1" dirty="0"/>
              <a:t> </a:t>
            </a:r>
            <a:r>
              <a:rPr lang="en-US" dirty="0"/>
              <a:t>includes data to support discovery of demographics, consumer spending habits, and psychographics. These content groups provide an in-depth look at the business climate and trends of an area.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27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Business: </a:t>
            </a:r>
            <a:r>
              <a:rPr lang="en-US" i="1" dirty="0" err="1"/>
              <a:t>DemographicsNow</a:t>
            </a:r>
            <a:r>
              <a:rPr lang="en-US" dirty="0" err="1"/>
              <a:t>’s</a:t>
            </a:r>
            <a:r>
              <a:rPr lang="en-US" dirty="0"/>
              <a:t> homepage provides a clean landing point from which all parts of the resource are accessible.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69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geography tool is located in the tool bar at the top of the page (and available at any time within the resource). This tool provides the area of interest for all reports and maps created by users. As a best practice, users should enter the geographical information they are looking for at the start of their session.</a:t>
            </a:r>
          </a:p>
          <a:p>
            <a:endParaRPr lang="en-US" dirty="0"/>
          </a:p>
          <a:p>
            <a:r>
              <a:rPr lang="en-US" dirty="0"/>
              <a:t>Many types of geographies can be entered, including addresses, states, cities, and counties. Users can also browse through pre-created geographies like school districts, census tracts, and congressional districts. </a:t>
            </a:r>
          </a:p>
          <a:p>
            <a:endParaRPr lang="en-US" dirty="0"/>
          </a:p>
          <a:p>
            <a:r>
              <a:rPr lang="en-US" dirty="0"/>
              <a:t>If users decide to enter a specific address, they can choose the size of the range around the address they will include. In other words, they may want to just see information for a mile around their address.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43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68195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9C5BEE-9370-C642-C1A5-B0013214C18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2" name="Graphic 11">
            <a:extLst>
              <a:ext uri="{FF2B5EF4-FFF2-40B4-BE49-F238E27FC236}">
                <a16:creationId xmlns:a16="http://schemas.microsoft.com/office/drawing/2014/main" id="{58D14E00-919C-F822-AF6F-B1DB30E190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9" name="Picture Placeholder 28"/>
          <p:cNvSpPr>
            <a:spLocks noGrp="1"/>
          </p:cNvSpPr>
          <p:nvPr>
            <p:ph type="pic" sz="quarter" idx="16" hasCustomPrompt="1"/>
          </p:nvPr>
        </p:nvSpPr>
        <p:spPr>
          <a:xfrm>
            <a:off x="449705" y="434715"/>
            <a:ext cx="11298950" cy="5439612"/>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D5AD72F4-C307-20D4-A4A3-EF0D28149011}"/>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28172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009E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16964850-24CC-2265-AC89-2FF76A16B8A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614833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6014803" y="6294946"/>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5620955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tif"/><Relationship Id="rId5" Type="http://schemas.openxmlformats.org/officeDocument/2006/relationships/image" Target="../media/image30.tif"/><Relationship Id="rId4" Type="http://schemas.openxmlformats.org/officeDocument/2006/relationships/image" Target="../media/image29.tif"/></Relationships>
</file>

<file path=ppt/slides/_rels/slide12.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tif"/><Relationship Id="rId5" Type="http://schemas.openxmlformats.org/officeDocument/2006/relationships/image" Target="../media/image33.tif"/><Relationship Id="rId4" Type="http://schemas.openxmlformats.org/officeDocument/2006/relationships/image" Target="../media/image32.tif"/></Relationships>
</file>

<file path=ppt/slides/_rels/slide13.xml.rels><?xml version="1.0" encoding="UTF-8" standalone="yes"?>
<Relationships xmlns="http://schemas.openxmlformats.org/package/2006/relationships"><Relationship Id="rId3" Type="http://schemas.openxmlformats.org/officeDocument/2006/relationships/image" Target="../media/image28.tif"/><Relationship Id="rId7" Type="http://schemas.openxmlformats.org/officeDocument/2006/relationships/image" Target="../media/image35.t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tif"/><Relationship Id="rId5" Type="http://schemas.openxmlformats.org/officeDocument/2006/relationships/image" Target="../media/image33.tif"/><Relationship Id="rId4" Type="http://schemas.openxmlformats.org/officeDocument/2006/relationships/image" Target="../media/image32.tif"/></Relationships>
</file>

<file path=ppt/slides/_rels/slide14.xml.rels><?xml version="1.0" encoding="UTF-8" standalone="yes"?>
<Relationships xmlns="http://schemas.openxmlformats.org/package/2006/relationships"><Relationship Id="rId3" Type="http://schemas.openxmlformats.org/officeDocument/2006/relationships/image" Target="../media/image36.t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tif"/><Relationship Id="rId4" Type="http://schemas.openxmlformats.org/officeDocument/2006/relationships/image" Target="../media/image28.tif"/></Relationships>
</file>

<file path=ppt/slides/_rels/slide15.xml.rels><?xml version="1.0" encoding="UTF-8" standalone="yes"?>
<Relationships xmlns="http://schemas.openxmlformats.org/package/2006/relationships"><Relationship Id="rId3" Type="http://schemas.openxmlformats.org/officeDocument/2006/relationships/image" Target="../media/image28.tif"/><Relationship Id="rId7" Type="http://schemas.openxmlformats.org/officeDocument/2006/relationships/image" Target="../media/image40.ti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9.tif"/><Relationship Id="rId5" Type="http://schemas.openxmlformats.org/officeDocument/2006/relationships/image" Target="../media/image38.tif"/><Relationship Id="rId4" Type="http://schemas.openxmlformats.org/officeDocument/2006/relationships/image" Target="../media/image37.tif"/></Relationships>
</file>

<file path=ppt/slides/_rels/slide16.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2.tif"/><Relationship Id="rId4" Type="http://schemas.openxmlformats.org/officeDocument/2006/relationships/image" Target="../media/image41.t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5.tif"/><Relationship Id="rId4" Type="http://schemas.openxmlformats.org/officeDocument/2006/relationships/image" Target="../media/image24.tif"/></Relationships>
</file>

<file path=ppt/slides/_rels/slide9.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desk with his hand on his chin&#10;&#10;Description automatically generated">
            <a:extLst>
              <a:ext uri="{FF2B5EF4-FFF2-40B4-BE49-F238E27FC236}">
                <a16:creationId xmlns:a16="http://schemas.microsoft.com/office/drawing/2014/main" id="{6B02A686-3C65-4C23-1ED6-8C2ED53C510A}"/>
              </a:ext>
            </a:extLst>
          </p:cNvPr>
          <p:cNvPicPr>
            <a:picLocks noChangeAspect="1"/>
          </p:cNvPicPr>
          <p:nvPr/>
        </p:nvPicPr>
        <p:blipFill rotWithShape="1">
          <a:blip r:embed="rId3">
            <a:extLst>
              <a:ext uri="{28A0092B-C50C-407E-A947-70E740481C1C}">
                <a14:useLocalDpi xmlns:a14="http://schemas.microsoft.com/office/drawing/2010/main" val="0"/>
              </a:ext>
            </a:extLst>
          </a:blip>
          <a:srcRect t="8460" b="17654"/>
          <a:stretch/>
        </p:blipFill>
        <p:spPr>
          <a:xfrm>
            <a:off x="0" y="1"/>
            <a:ext cx="12192000" cy="6008914"/>
          </a:xfrm>
          <a:prstGeom prst="rect">
            <a:avLst/>
          </a:prstGeom>
        </p:spPr>
      </p:pic>
      <p:pic>
        <p:nvPicPr>
          <p:cNvPr id="8" name="Picture 7">
            <a:extLst>
              <a:ext uri="{FF2B5EF4-FFF2-40B4-BE49-F238E27FC236}">
                <a16:creationId xmlns:a16="http://schemas.microsoft.com/office/drawing/2014/main" id="{EC3EEA84-E4ED-6175-E40B-85B1A0A17723}"/>
              </a:ext>
            </a:extLst>
          </p:cNvPr>
          <p:cNvPicPr>
            <a:picLocks noChangeAspect="1"/>
          </p:cNvPicPr>
          <p:nvPr/>
        </p:nvPicPr>
        <p:blipFill>
          <a:blip r:embed="rId4"/>
          <a:stretch>
            <a:fillRect/>
          </a:stretch>
        </p:blipFill>
        <p:spPr>
          <a:xfrm>
            <a:off x="0" y="1019652"/>
            <a:ext cx="5016137" cy="2289606"/>
          </a:xfrm>
          <a:prstGeom prst="rect">
            <a:avLst/>
          </a:prstGeom>
        </p:spPr>
      </p:pic>
      <p:sp>
        <p:nvSpPr>
          <p:cNvPr id="9" name="Title 4">
            <a:extLst>
              <a:ext uri="{FF2B5EF4-FFF2-40B4-BE49-F238E27FC236}">
                <a16:creationId xmlns:a16="http://schemas.microsoft.com/office/drawing/2014/main" id="{B7245052-4258-7FF8-5EFD-4D9DF7E26DE7}"/>
              </a:ext>
            </a:extLst>
          </p:cNvPr>
          <p:cNvSpPr>
            <a:spLocks noGrp="1"/>
          </p:cNvSpPr>
          <p:nvPr>
            <p:ph type="title"/>
          </p:nvPr>
        </p:nvSpPr>
        <p:spPr>
          <a:xfrm>
            <a:off x="78378" y="1398106"/>
            <a:ext cx="4676503" cy="1532698"/>
          </a:xfrm>
        </p:spPr>
        <p:txBody>
          <a:bodyPr>
            <a:normAutofit/>
          </a:bodyPr>
          <a:lstStyle/>
          <a:p>
            <a:r>
              <a:rPr lang="en-US" sz="3600" dirty="0"/>
              <a:t>Gale Business:</a:t>
            </a:r>
            <a:br>
              <a:rPr lang="en-US" sz="3600" dirty="0"/>
            </a:br>
            <a:r>
              <a:rPr lang="en-US" sz="3600" dirty="0" err="1"/>
              <a:t>DemographicsNow</a:t>
            </a:r>
            <a:endParaRPr lang="en-US" sz="3600" dirty="0"/>
          </a:p>
        </p:txBody>
      </p:sp>
    </p:spTree>
    <p:extLst>
      <p:ext uri="{BB962C8B-B14F-4D97-AF65-F5344CB8AC3E}">
        <p14:creationId xmlns:p14="http://schemas.microsoft.com/office/powerpoint/2010/main" val="4153696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7809-835B-62DF-003F-2B24C1B8D66F}"/>
              </a:ext>
            </a:extLst>
          </p:cNvPr>
          <p:cNvSpPr>
            <a:spLocks noGrp="1"/>
          </p:cNvSpPr>
          <p:nvPr>
            <p:ph type="title"/>
          </p:nvPr>
        </p:nvSpPr>
        <p:spPr>
          <a:xfrm>
            <a:off x="367303" y="1757984"/>
            <a:ext cx="10675089" cy="1231459"/>
          </a:xfrm>
        </p:spPr>
        <p:txBody>
          <a:bodyPr>
            <a:normAutofit/>
          </a:bodyPr>
          <a:lstStyle/>
          <a:p>
            <a:r>
              <a:rPr lang="en-US" sz="4800" dirty="0"/>
              <a:t>LET’S EXPLORE EACH SECTION</a:t>
            </a:r>
          </a:p>
        </p:txBody>
      </p:sp>
    </p:spTree>
    <p:extLst>
      <p:ext uri="{BB962C8B-B14F-4D97-AF65-F5344CB8AC3E}">
        <p14:creationId xmlns:p14="http://schemas.microsoft.com/office/powerpoint/2010/main" val="70087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0D681-9A0E-0B23-4E05-686027D97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0621"/>
          </a:xfrm>
          <a:prstGeom prst="rect">
            <a:avLst/>
          </a:prstGeom>
        </p:spPr>
      </p:pic>
      <p:pic>
        <p:nvPicPr>
          <p:cNvPr id="8" name="Picture 7">
            <a:extLst>
              <a:ext uri="{FF2B5EF4-FFF2-40B4-BE49-F238E27FC236}">
                <a16:creationId xmlns:a16="http://schemas.microsoft.com/office/drawing/2014/main" id="{CBD1D9DF-7389-7F20-C6AC-891D374B4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767" y="448735"/>
            <a:ext cx="1928669" cy="252940"/>
          </a:xfrm>
          <a:prstGeom prst="rect">
            <a:avLst/>
          </a:prstGeom>
          <a:ln w="25400">
            <a:solidFill>
              <a:schemeClr val="accent6"/>
            </a:solidFill>
          </a:ln>
        </p:spPr>
      </p:pic>
      <p:grpSp>
        <p:nvGrpSpPr>
          <p:cNvPr id="22" name="Group 21">
            <a:extLst>
              <a:ext uri="{FF2B5EF4-FFF2-40B4-BE49-F238E27FC236}">
                <a16:creationId xmlns:a16="http://schemas.microsoft.com/office/drawing/2014/main" id="{5F6AD2F7-005B-82C2-E32B-A585E189C64A}"/>
              </a:ext>
            </a:extLst>
          </p:cNvPr>
          <p:cNvGrpSpPr/>
          <p:nvPr/>
        </p:nvGrpSpPr>
        <p:grpSpPr>
          <a:xfrm>
            <a:off x="5399944" y="1266485"/>
            <a:ext cx="6654494" cy="4514963"/>
            <a:chOff x="5399944" y="1167044"/>
            <a:chExt cx="6654494" cy="4514963"/>
          </a:xfrm>
        </p:grpSpPr>
        <p:pic>
          <p:nvPicPr>
            <p:cNvPr id="3" name="Picture 2" descr="A screenshot of a computer&#10;&#10;Description automatically generated">
              <a:extLst>
                <a:ext uri="{FF2B5EF4-FFF2-40B4-BE49-F238E27FC236}">
                  <a16:creationId xmlns:a16="http://schemas.microsoft.com/office/drawing/2014/main" id="{21B5A03B-F12F-36E4-A96F-EBFAA066CD30}"/>
                </a:ext>
              </a:extLst>
            </p:cNvPr>
            <p:cNvPicPr>
              <a:picLocks noChangeAspect="1"/>
            </p:cNvPicPr>
            <p:nvPr/>
          </p:nvPicPr>
          <p:blipFill rotWithShape="1">
            <a:blip r:embed="rId5">
              <a:extLst>
                <a:ext uri="{28A0092B-C50C-407E-A947-70E740481C1C}">
                  <a14:useLocalDpi xmlns:a14="http://schemas.microsoft.com/office/drawing/2010/main" val="0"/>
                </a:ext>
              </a:extLst>
            </a:blip>
            <a:srcRect t="12052"/>
            <a:stretch/>
          </p:blipFill>
          <p:spPr>
            <a:xfrm>
              <a:off x="5399944" y="1167044"/>
              <a:ext cx="6468831" cy="4215662"/>
            </a:xfrm>
            <a:prstGeom prst="rect">
              <a:avLst/>
            </a:prstGeom>
            <a:ln w="15875">
              <a:solidFill>
                <a:schemeClr val="bg2">
                  <a:lumMod val="75000"/>
                </a:schemeClr>
              </a:solidFill>
            </a:ln>
          </p:spPr>
        </p:pic>
        <p:pic>
          <p:nvPicPr>
            <p:cNvPr id="6" name="Picture 5" descr="A screenshot of a computer&#10;&#10;Description automatically generated">
              <a:extLst>
                <a:ext uri="{FF2B5EF4-FFF2-40B4-BE49-F238E27FC236}">
                  <a16:creationId xmlns:a16="http://schemas.microsoft.com/office/drawing/2014/main" id="{70AD1FFF-5975-03F5-BB9E-F9B2F23F3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4968" y="3429000"/>
              <a:ext cx="3429470" cy="2253007"/>
            </a:xfrm>
            <a:prstGeom prst="rect">
              <a:avLst/>
            </a:prstGeom>
            <a:ln w="38100">
              <a:solidFill>
                <a:srgbClr val="00A9E0"/>
              </a:solidFill>
            </a:ln>
          </p:spPr>
        </p:pic>
      </p:grpSp>
      <p:grpSp>
        <p:nvGrpSpPr>
          <p:cNvPr id="2" name="Group 1">
            <a:extLst>
              <a:ext uri="{FF2B5EF4-FFF2-40B4-BE49-F238E27FC236}">
                <a16:creationId xmlns:a16="http://schemas.microsoft.com/office/drawing/2014/main" id="{99791A60-D66E-7489-48FB-74F7AE61D025}"/>
              </a:ext>
            </a:extLst>
          </p:cNvPr>
          <p:cNvGrpSpPr/>
          <p:nvPr/>
        </p:nvGrpSpPr>
        <p:grpSpPr>
          <a:xfrm>
            <a:off x="106850" y="1066430"/>
            <a:ext cx="5107431" cy="1046441"/>
            <a:chOff x="332508" y="1265381"/>
            <a:chExt cx="4804513" cy="1046441"/>
          </a:xfrm>
        </p:grpSpPr>
        <p:grpSp>
          <p:nvGrpSpPr>
            <p:cNvPr id="4" name="Group 3">
              <a:extLst>
                <a:ext uri="{FF2B5EF4-FFF2-40B4-BE49-F238E27FC236}">
                  <a16:creationId xmlns:a16="http://schemas.microsoft.com/office/drawing/2014/main" id="{2CA72AF5-85D2-7AFA-45E4-1FB1DC02400C}"/>
                </a:ext>
              </a:extLst>
            </p:cNvPr>
            <p:cNvGrpSpPr/>
            <p:nvPr/>
          </p:nvGrpSpPr>
          <p:grpSpPr>
            <a:xfrm>
              <a:off x="332508" y="1265381"/>
              <a:ext cx="4399748" cy="400110"/>
              <a:chOff x="332508" y="1265381"/>
              <a:chExt cx="4399748" cy="400110"/>
            </a:xfrm>
          </p:grpSpPr>
          <p:sp>
            <p:nvSpPr>
              <p:cNvPr id="9" name="TextBox 8">
                <a:extLst>
                  <a:ext uri="{FF2B5EF4-FFF2-40B4-BE49-F238E27FC236}">
                    <a16:creationId xmlns:a16="http://schemas.microsoft.com/office/drawing/2014/main" id="{C64A72D6-E276-175A-40F6-11373FC7068C}"/>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Choose a List Type</a:t>
                </a:r>
              </a:p>
            </p:txBody>
          </p:sp>
          <p:cxnSp>
            <p:nvCxnSpPr>
              <p:cNvPr id="10" name="Straight Connector 9">
                <a:extLst>
                  <a:ext uri="{FF2B5EF4-FFF2-40B4-BE49-F238E27FC236}">
                    <a16:creationId xmlns:a16="http://schemas.microsoft.com/office/drawing/2014/main" id="{F0FC8269-DCC9-B257-6261-111869E6E6AB}"/>
                  </a:ext>
                </a:extLst>
              </p:cNvPr>
              <p:cNvCxnSpPr>
                <a:cxnSpLocks/>
              </p:cNvCxnSpPr>
              <p:nvPr/>
            </p:nvCxnSpPr>
            <p:spPr>
              <a:xfrm>
                <a:off x="424872" y="1643949"/>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998B241B-D8CA-55B4-5218-E3282D29A8D7}"/>
                </a:ext>
              </a:extLst>
            </p:cNvPr>
            <p:cNvSpPr txBox="1"/>
            <p:nvPr/>
          </p:nvSpPr>
          <p:spPr>
            <a:xfrm>
              <a:off x="332508" y="1665491"/>
              <a:ext cx="48045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Users can view Household, Business, or Nonprofit lists.</a:t>
              </a: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p:txBody>
        </p:sp>
      </p:grpSp>
      <p:grpSp>
        <p:nvGrpSpPr>
          <p:cNvPr id="12" name="Group 11">
            <a:extLst>
              <a:ext uri="{FF2B5EF4-FFF2-40B4-BE49-F238E27FC236}">
                <a16:creationId xmlns:a16="http://schemas.microsoft.com/office/drawing/2014/main" id="{C5D64907-2159-A9F7-155D-5AE6AA3C5470}"/>
              </a:ext>
            </a:extLst>
          </p:cNvPr>
          <p:cNvGrpSpPr/>
          <p:nvPr/>
        </p:nvGrpSpPr>
        <p:grpSpPr>
          <a:xfrm>
            <a:off x="106850" y="2324572"/>
            <a:ext cx="5107431" cy="2431435"/>
            <a:chOff x="332508" y="1265381"/>
            <a:chExt cx="4804513" cy="2431435"/>
          </a:xfrm>
        </p:grpSpPr>
        <p:grpSp>
          <p:nvGrpSpPr>
            <p:cNvPr id="13" name="Group 12">
              <a:extLst>
                <a:ext uri="{FF2B5EF4-FFF2-40B4-BE49-F238E27FC236}">
                  <a16:creationId xmlns:a16="http://schemas.microsoft.com/office/drawing/2014/main" id="{DC26BF72-A30E-F8A0-9ED7-9CACABC3641D}"/>
                </a:ext>
              </a:extLst>
            </p:cNvPr>
            <p:cNvGrpSpPr/>
            <p:nvPr/>
          </p:nvGrpSpPr>
          <p:grpSpPr>
            <a:xfrm>
              <a:off x="332508" y="1265381"/>
              <a:ext cx="4399748" cy="400110"/>
              <a:chOff x="332508" y="1265381"/>
              <a:chExt cx="4399748" cy="400110"/>
            </a:xfrm>
          </p:grpSpPr>
          <p:sp>
            <p:nvSpPr>
              <p:cNvPr id="15" name="TextBox 14">
                <a:extLst>
                  <a:ext uri="{FF2B5EF4-FFF2-40B4-BE49-F238E27FC236}">
                    <a16:creationId xmlns:a16="http://schemas.microsoft.com/office/drawing/2014/main" id="{F9BE2362-AEF3-99C1-2D53-601480B115B2}"/>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3865"/>
                    </a:solidFill>
                    <a:effectLst/>
                    <a:uLnTx/>
                    <a:uFillTx/>
                    <a:latin typeface="Open Sans"/>
                    <a:ea typeface="+mn-ea"/>
                    <a:cs typeface="+mn-cs"/>
                  </a:rPr>
                  <a:t>Ente</a:t>
                </a:r>
                <a:r>
                  <a:rPr lang="en-US" sz="2000" b="1" dirty="0">
                    <a:solidFill>
                      <a:srgbClr val="003865"/>
                    </a:solidFill>
                    <a:latin typeface="Open Sans"/>
                  </a:rPr>
                  <a:t>r Filters</a:t>
                </a:r>
                <a:endParaRPr kumimoji="0" lang="en-US" sz="2000" b="1" i="0" u="none" strike="noStrike" kern="1200" cap="none" spc="0" normalizeH="0" baseline="0" noProof="0" dirty="0">
                  <a:ln>
                    <a:noFill/>
                  </a:ln>
                  <a:solidFill>
                    <a:srgbClr val="003865"/>
                  </a:solidFill>
                  <a:effectLst/>
                  <a:uLnTx/>
                  <a:uFillTx/>
                  <a:latin typeface="Open Sans"/>
                  <a:ea typeface="+mn-ea"/>
                  <a:cs typeface="+mn-cs"/>
                </a:endParaRPr>
              </a:p>
            </p:txBody>
          </p:sp>
          <p:cxnSp>
            <p:nvCxnSpPr>
              <p:cNvPr id="16" name="Straight Connector 15">
                <a:extLst>
                  <a:ext uri="{FF2B5EF4-FFF2-40B4-BE49-F238E27FC236}">
                    <a16:creationId xmlns:a16="http://schemas.microsoft.com/office/drawing/2014/main" id="{BA7A9F3A-56E9-DBB7-E7DE-F858149FAA75}"/>
                  </a:ext>
                </a:extLst>
              </p:cNvPr>
              <p:cNvCxnSpPr>
                <a:cxnSpLocks/>
              </p:cNvCxnSpPr>
              <p:nvPr/>
            </p:nvCxnSpPr>
            <p:spPr>
              <a:xfrm>
                <a:off x="424872" y="1643949"/>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1871EDC-B220-29D6-F211-26385A7E7B66}"/>
                </a:ext>
              </a:extLst>
            </p:cNvPr>
            <p:cNvSpPr txBox="1"/>
            <p:nvPr/>
          </p:nvSpPr>
          <p:spPr>
            <a:xfrm>
              <a:off x="332508" y="1665491"/>
              <a:ext cx="480451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Filters found on the left side of the screen will change based on list type.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To use a filter, select it in the tool bar then fill out the information in the body of the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Users can enter as many filters as they like.</a:t>
              </a: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p:txBody>
        </p:sp>
      </p:grpSp>
      <p:grpSp>
        <p:nvGrpSpPr>
          <p:cNvPr id="17" name="Group 16">
            <a:extLst>
              <a:ext uri="{FF2B5EF4-FFF2-40B4-BE49-F238E27FC236}">
                <a16:creationId xmlns:a16="http://schemas.microsoft.com/office/drawing/2014/main" id="{92FC8629-15E9-6514-515D-BDC12D24571D}"/>
              </a:ext>
            </a:extLst>
          </p:cNvPr>
          <p:cNvGrpSpPr/>
          <p:nvPr/>
        </p:nvGrpSpPr>
        <p:grpSpPr>
          <a:xfrm>
            <a:off x="137562" y="4932378"/>
            <a:ext cx="5076719" cy="1046441"/>
            <a:chOff x="332508" y="1265381"/>
            <a:chExt cx="4804513" cy="1046441"/>
          </a:xfrm>
        </p:grpSpPr>
        <p:grpSp>
          <p:nvGrpSpPr>
            <p:cNvPr id="18" name="Group 17">
              <a:extLst>
                <a:ext uri="{FF2B5EF4-FFF2-40B4-BE49-F238E27FC236}">
                  <a16:creationId xmlns:a16="http://schemas.microsoft.com/office/drawing/2014/main" id="{94F3289A-460F-0C01-4E55-EDC977CB3BB8}"/>
                </a:ext>
              </a:extLst>
            </p:cNvPr>
            <p:cNvGrpSpPr/>
            <p:nvPr/>
          </p:nvGrpSpPr>
          <p:grpSpPr>
            <a:xfrm>
              <a:off x="332508" y="1265381"/>
              <a:ext cx="4399748" cy="400110"/>
              <a:chOff x="332508" y="1265381"/>
              <a:chExt cx="4399748" cy="400110"/>
            </a:xfrm>
          </p:grpSpPr>
          <p:sp>
            <p:nvSpPr>
              <p:cNvPr id="20" name="TextBox 19">
                <a:extLst>
                  <a:ext uri="{FF2B5EF4-FFF2-40B4-BE49-F238E27FC236}">
                    <a16:creationId xmlns:a16="http://schemas.microsoft.com/office/drawing/2014/main" id="{A0DEEC34-02E2-3EBF-6352-9B0C2E37C4D5}"/>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Select Search</a:t>
                </a:r>
              </a:p>
            </p:txBody>
          </p:sp>
          <p:cxnSp>
            <p:nvCxnSpPr>
              <p:cNvPr id="21" name="Straight Connector 20">
                <a:extLst>
                  <a:ext uri="{FF2B5EF4-FFF2-40B4-BE49-F238E27FC236}">
                    <a16:creationId xmlns:a16="http://schemas.microsoft.com/office/drawing/2014/main" id="{CEECCF5E-414B-7C29-8B7B-EA09292BBD28}"/>
                  </a:ext>
                </a:extLst>
              </p:cNvPr>
              <p:cNvCxnSpPr>
                <a:cxnSpLocks/>
              </p:cNvCxnSpPr>
              <p:nvPr/>
            </p:nvCxnSpPr>
            <p:spPr>
              <a:xfrm>
                <a:off x="424872" y="1643949"/>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333D15A8-6BAA-ACCC-C8DE-B3436BE2B958}"/>
                </a:ext>
              </a:extLst>
            </p:cNvPr>
            <p:cNvSpPr txBox="1"/>
            <p:nvPr/>
          </p:nvSpPr>
          <p:spPr>
            <a:xfrm>
              <a:off x="332508" y="1665491"/>
              <a:ext cx="48045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The Search button will run the report for users.</a:t>
              </a:r>
            </a:p>
          </p:txBody>
        </p:sp>
      </p:grpSp>
    </p:spTree>
    <p:extLst>
      <p:ext uri="{BB962C8B-B14F-4D97-AF65-F5344CB8AC3E}">
        <p14:creationId xmlns:p14="http://schemas.microsoft.com/office/powerpoint/2010/main" val="138088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0D681-9A0E-0B23-4E05-686027D97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0621"/>
          </a:xfrm>
          <a:prstGeom prst="rect">
            <a:avLst/>
          </a:prstGeom>
        </p:spPr>
      </p:pic>
      <p:pic>
        <p:nvPicPr>
          <p:cNvPr id="3" name="Picture 2">
            <a:extLst>
              <a:ext uri="{FF2B5EF4-FFF2-40B4-BE49-F238E27FC236}">
                <a16:creationId xmlns:a16="http://schemas.microsoft.com/office/drawing/2014/main" id="{E61A1D3B-1796-AAD7-A3A4-3E47887F6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216" y="449104"/>
            <a:ext cx="1456114" cy="252940"/>
          </a:xfrm>
          <a:prstGeom prst="rect">
            <a:avLst/>
          </a:prstGeom>
          <a:ln w="25400">
            <a:solidFill>
              <a:schemeClr val="accent6"/>
            </a:solidFill>
          </a:ln>
        </p:spPr>
      </p:pic>
      <p:pic>
        <p:nvPicPr>
          <p:cNvPr id="4" name="Picture 3" descr="A screenshot of a computer&#10;&#10;Description automatically generated">
            <a:extLst>
              <a:ext uri="{FF2B5EF4-FFF2-40B4-BE49-F238E27FC236}">
                <a16:creationId xmlns:a16="http://schemas.microsoft.com/office/drawing/2014/main" id="{0EF594F1-14C8-84F0-1522-0A79B6839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2468" y="1297032"/>
            <a:ext cx="6566903" cy="4339143"/>
          </a:xfrm>
          <a:prstGeom prst="rect">
            <a:avLst/>
          </a:prstGeom>
          <a:ln w="15875">
            <a:solidFill>
              <a:schemeClr val="bg2">
                <a:lumMod val="75000"/>
              </a:schemeClr>
            </a:solidFill>
          </a:ln>
        </p:spPr>
      </p:pic>
      <p:grpSp>
        <p:nvGrpSpPr>
          <p:cNvPr id="13" name="Group 12">
            <a:extLst>
              <a:ext uri="{FF2B5EF4-FFF2-40B4-BE49-F238E27FC236}">
                <a16:creationId xmlns:a16="http://schemas.microsoft.com/office/drawing/2014/main" id="{F8F4CB33-42C0-7894-020C-D6DF1D3F0408}"/>
              </a:ext>
            </a:extLst>
          </p:cNvPr>
          <p:cNvGrpSpPr/>
          <p:nvPr/>
        </p:nvGrpSpPr>
        <p:grpSpPr>
          <a:xfrm>
            <a:off x="106850" y="1638446"/>
            <a:ext cx="11414031" cy="3581108"/>
            <a:chOff x="106850" y="1638446"/>
            <a:chExt cx="11414031" cy="3581108"/>
          </a:xfrm>
        </p:grpSpPr>
        <p:grpSp>
          <p:nvGrpSpPr>
            <p:cNvPr id="6" name="Group 5">
              <a:extLst>
                <a:ext uri="{FF2B5EF4-FFF2-40B4-BE49-F238E27FC236}">
                  <a16:creationId xmlns:a16="http://schemas.microsoft.com/office/drawing/2014/main" id="{79FE8896-1864-CB7C-F29C-07A8EB95A50D}"/>
                </a:ext>
              </a:extLst>
            </p:cNvPr>
            <p:cNvGrpSpPr/>
            <p:nvPr/>
          </p:nvGrpSpPr>
          <p:grpSpPr>
            <a:xfrm>
              <a:off x="106850" y="1638446"/>
              <a:ext cx="5107431" cy="3581108"/>
              <a:chOff x="332508" y="1265381"/>
              <a:chExt cx="4804513" cy="3816430"/>
            </a:xfrm>
          </p:grpSpPr>
          <p:grpSp>
            <p:nvGrpSpPr>
              <p:cNvPr id="7" name="Group 6">
                <a:extLst>
                  <a:ext uri="{FF2B5EF4-FFF2-40B4-BE49-F238E27FC236}">
                    <a16:creationId xmlns:a16="http://schemas.microsoft.com/office/drawing/2014/main" id="{DB322ABC-2B50-BF80-5023-D01C63016726}"/>
                  </a:ext>
                </a:extLst>
              </p:cNvPr>
              <p:cNvGrpSpPr/>
              <p:nvPr/>
            </p:nvGrpSpPr>
            <p:grpSpPr>
              <a:xfrm>
                <a:off x="332508" y="1265381"/>
                <a:ext cx="4399748" cy="400110"/>
                <a:chOff x="332508" y="1265381"/>
                <a:chExt cx="4399748" cy="400110"/>
              </a:xfrm>
            </p:grpSpPr>
            <p:sp>
              <p:nvSpPr>
                <p:cNvPr id="9" name="TextBox 8">
                  <a:extLst>
                    <a:ext uri="{FF2B5EF4-FFF2-40B4-BE49-F238E27FC236}">
                      <a16:creationId xmlns:a16="http://schemas.microsoft.com/office/drawing/2014/main" id="{7C14D981-8BD1-5438-D60B-0004A2444F31}"/>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Select a Report Type</a:t>
                  </a:r>
                </a:p>
              </p:txBody>
            </p:sp>
            <p:cxnSp>
              <p:nvCxnSpPr>
                <p:cNvPr id="10" name="Straight Connector 9">
                  <a:extLst>
                    <a:ext uri="{FF2B5EF4-FFF2-40B4-BE49-F238E27FC236}">
                      <a16:creationId xmlns:a16="http://schemas.microsoft.com/office/drawing/2014/main" id="{76337483-3712-F47D-B275-22C060B1B536}"/>
                    </a:ext>
                  </a:extLst>
                </p:cNvPr>
                <p:cNvCxnSpPr>
                  <a:cxnSpLocks/>
                </p:cNvCxnSpPr>
                <p:nvPr/>
              </p:nvCxnSpPr>
              <p:spPr>
                <a:xfrm>
                  <a:off x="424872" y="1643949"/>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7EB0B3A-9997-B4C4-008C-D59B15C9AFC8}"/>
                  </a:ext>
                </a:extLst>
              </p:cNvPr>
              <p:cNvSpPr txBox="1"/>
              <p:nvPr/>
            </p:nvSpPr>
            <p:spPr>
              <a:xfrm>
                <a:off x="332508" y="1665491"/>
                <a:ext cx="480451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3865"/>
                    </a:solidFill>
                    <a:latin typeface="Trebuchet MS" panose="020B0603020202020204" pitchFamily="34" charset="0"/>
                  </a:rPr>
                  <a:t>Note: </a:t>
                </a:r>
                <a:r>
                  <a:rPr lang="en-US" dirty="0">
                    <a:solidFill>
                      <a:srgbClr val="003865"/>
                    </a:solidFill>
                    <a:latin typeface="Trebuchet MS" panose="020B0603020202020204" pitchFamily="34" charset="0"/>
                  </a:rPr>
                  <a:t>The comparison and rank reports can be utilized when a users enters a specific address (or point) that allows for range identification.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Comparison: Compares different areas based on the geography entered into the geography tool.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Rank: Ranks areas based on geography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Summary: Provides combined data of all areas entered in geography.</a:t>
                </a: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p:txBody>
          </p:sp>
        </p:grpSp>
        <p:pic>
          <p:nvPicPr>
            <p:cNvPr id="12" name="Picture 11" descr="A close-up of a website&#10;&#10;Description automatically generated">
              <a:extLst>
                <a:ext uri="{FF2B5EF4-FFF2-40B4-BE49-F238E27FC236}">
                  <a16:creationId xmlns:a16="http://schemas.microsoft.com/office/drawing/2014/main" id="{E48AD2BA-B3A5-FCEE-F4EC-9EEDAEF273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0957" y="1638446"/>
              <a:ext cx="5849924" cy="1169985"/>
            </a:xfrm>
            <a:prstGeom prst="rect">
              <a:avLst/>
            </a:prstGeom>
            <a:ln w="38100">
              <a:solidFill>
                <a:srgbClr val="00A9E0"/>
              </a:solidFill>
            </a:ln>
          </p:spPr>
        </p:pic>
      </p:grpSp>
    </p:spTree>
    <p:extLst>
      <p:ext uri="{BB962C8B-B14F-4D97-AF65-F5344CB8AC3E}">
        <p14:creationId xmlns:p14="http://schemas.microsoft.com/office/powerpoint/2010/main" val="3985438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0D681-9A0E-0B23-4E05-686027D97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0621"/>
          </a:xfrm>
          <a:prstGeom prst="rect">
            <a:avLst/>
          </a:prstGeom>
        </p:spPr>
      </p:pic>
      <p:pic>
        <p:nvPicPr>
          <p:cNvPr id="3" name="Picture 2">
            <a:extLst>
              <a:ext uri="{FF2B5EF4-FFF2-40B4-BE49-F238E27FC236}">
                <a16:creationId xmlns:a16="http://schemas.microsoft.com/office/drawing/2014/main" id="{E61A1D3B-1796-AAD7-A3A4-3E47887F6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216" y="449104"/>
            <a:ext cx="1456114" cy="252940"/>
          </a:xfrm>
          <a:prstGeom prst="rect">
            <a:avLst/>
          </a:prstGeom>
          <a:ln w="25400">
            <a:solidFill>
              <a:schemeClr val="accent6"/>
            </a:solidFill>
          </a:ln>
        </p:spPr>
      </p:pic>
      <p:pic>
        <p:nvPicPr>
          <p:cNvPr id="4" name="Picture 3" descr="A screenshot of a computer&#10;&#10;Description automatically generated">
            <a:extLst>
              <a:ext uri="{FF2B5EF4-FFF2-40B4-BE49-F238E27FC236}">
                <a16:creationId xmlns:a16="http://schemas.microsoft.com/office/drawing/2014/main" id="{0EF594F1-14C8-84F0-1522-0A79B6839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2468" y="1297032"/>
            <a:ext cx="6566903" cy="4339143"/>
          </a:xfrm>
          <a:prstGeom prst="rect">
            <a:avLst/>
          </a:prstGeom>
          <a:ln w="15875">
            <a:solidFill>
              <a:schemeClr val="bg2">
                <a:lumMod val="75000"/>
              </a:schemeClr>
            </a:solidFill>
          </a:ln>
        </p:spPr>
      </p:pic>
      <p:grpSp>
        <p:nvGrpSpPr>
          <p:cNvPr id="16" name="Group 15">
            <a:extLst>
              <a:ext uri="{FF2B5EF4-FFF2-40B4-BE49-F238E27FC236}">
                <a16:creationId xmlns:a16="http://schemas.microsoft.com/office/drawing/2014/main" id="{A4CFE336-6A9D-1A9F-0453-1B6C0BC1B2EF}"/>
              </a:ext>
            </a:extLst>
          </p:cNvPr>
          <p:cNvGrpSpPr/>
          <p:nvPr/>
        </p:nvGrpSpPr>
        <p:grpSpPr>
          <a:xfrm>
            <a:off x="106850" y="995372"/>
            <a:ext cx="11128280" cy="2482175"/>
            <a:chOff x="106850" y="995372"/>
            <a:chExt cx="11128280" cy="2482175"/>
          </a:xfrm>
        </p:grpSpPr>
        <p:grpSp>
          <p:nvGrpSpPr>
            <p:cNvPr id="6" name="Group 5">
              <a:extLst>
                <a:ext uri="{FF2B5EF4-FFF2-40B4-BE49-F238E27FC236}">
                  <a16:creationId xmlns:a16="http://schemas.microsoft.com/office/drawing/2014/main" id="{79FE8896-1864-CB7C-F29C-07A8EB95A50D}"/>
                </a:ext>
              </a:extLst>
            </p:cNvPr>
            <p:cNvGrpSpPr/>
            <p:nvPr/>
          </p:nvGrpSpPr>
          <p:grpSpPr>
            <a:xfrm>
              <a:off x="106850" y="995372"/>
              <a:ext cx="5107431" cy="2482175"/>
              <a:chOff x="332508" y="943901"/>
              <a:chExt cx="4804513" cy="2645286"/>
            </a:xfrm>
          </p:grpSpPr>
          <p:grpSp>
            <p:nvGrpSpPr>
              <p:cNvPr id="7" name="Group 6">
                <a:extLst>
                  <a:ext uri="{FF2B5EF4-FFF2-40B4-BE49-F238E27FC236}">
                    <a16:creationId xmlns:a16="http://schemas.microsoft.com/office/drawing/2014/main" id="{DB322ABC-2B50-BF80-5023-D01C63016726}"/>
                  </a:ext>
                </a:extLst>
              </p:cNvPr>
              <p:cNvGrpSpPr/>
              <p:nvPr/>
            </p:nvGrpSpPr>
            <p:grpSpPr>
              <a:xfrm>
                <a:off x="332508" y="943901"/>
                <a:ext cx="4399748" cy="428801"/>
                <a:chOff x="332508" y="943901"/>
                <a:chExt cx="4399748" cy="428801"/>
              </a:xfrm>
            </p:grpSpPr>
            <p:sp>
              <p:nvSpPr>
                <p:cNvPr id="9" name="TextBox 8">
                  <a:extLst>
                    <a:ext uri="{FF2B5EF4-FFF2-40B4-BE49-F238E27FC236}">
                      <a16:creationId xmlns:a16="http://schemas.microsoft.com/office/drawing/2014/main" id="{7C14D981-8BD1-5438-D60B-0004A2444F31}"/>
                    </a:ext>
                  </a:extLst>
                </p:cNvPr>
                <p:cNvSpPr txBox="1"/>
                <p:nvPr/>
              </p:nvSpPr>
              <p:spPr>
                <a:xfrm>
                  <a:off x="332508" y="943901"/>
                  <a:ext cx="4399748" cy="4264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Select a Report</a:t>
                  </a:r>
                </a:p>
              </p:txBody>
            </p:sp>
            <p:cxnSp>
              <p:nvCxnSpPr>
                <p:cNvPr id="10" name="Straight Connector 9">
                  <a:extLst>
                    <a:ext uri="{FF2B5EF4-FFF2-40B4-BE49-F238E27FC236}">
                      <a16:creationId xmlns:a16="http://schemas.microsoft.com/office/drawing/2014/main" id="{76337483-3712-F47D-B275-22C060B1B536}"/>
                    </a:ext>
                  </a:extLst>
                </p:cNvPr>
                <p:cNvCxnSpPr>
                  <a:cxnSpLocks/>
                </p:cNvCxnSpPr>
                <p:nvPr/>
              </p:nvCxnSpPr>
              <p:spPr>
                <a:xfrm>
                  <a:off x="424872" y="1372702"/>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7EB0B3A-9997-B4C4-008C-D59B15C9AFC8}"/>
                  </a:ext>
                </a:extLst>
              </p:cNvPr>
              <p:cNvSpPr txBox="1"/>
              <p:nvPr/>
            </p:nvSpPr>
            <p:spPr>
              <a:xfrm>
                <a:off x="332508" y="1424381"/>
                <a:ext cx="4804513" cy="21648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The Report Name dropdown lists all available demographic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The Run Report button will create the report based on the parameters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The report will appear on the same page.</a:t>
                </a:r>
              </a:p>
            </p:txBody>
          </p:sp>
        </p:grpSp>
        <p:pic>
          <p:nvPicPr>
            <p:cNvPr id="15" name="Picture 14" descr="A close-up of a website&#10;&#10;Description automatically generated">
              <a:extLst>
                <a:ext uri="{FF2B5EF4-FFF2-40B4-BE49-F238E27FC236}">
                  <a16:creationId xmlns:a16="http://schemas.microsoft.com/office/drawing/2014/main" id="{F7620474-5141-EC0D-A8FD-16851BD897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0749" y="1652258"/>
              <a:ext cx="5234381" cy="1046876"/>
            </a:xfrm>
            <a:prstGeom prst="rect">
              <a:avLst/>
            </a:prstGeom>
            <a:ln w="38100">
              <a:solidFill>
                <a:srgbClr val="00A9E0"/>
              </a:solidFill>
            </a:ln>
          </p:spPr>
        </p:pic>
      </p:grpSp>
      <p:grpSp>
        <p:nvGrpSpPr>
          <p:cNvPr id="19" name="Group 18">
            <a:extLst>
              <a:ext uri="{FF2B5EF4-FFF2-40B4-BE49-F238E27FC236}">
                <a16:creationId xmlns:a16="http://schemas.microsoft.com/office/drawing/2014/main" id="{4674EC7F-4030-BDEA-2B3A-653F61C22DBA}"/>
              </a:ext>
            </a:extLst>
          </p:cNvPr>
          <p:cNvGrpSpPr/>
          <p:nvPr/>
        </p:nvGrpSpPr>
        <p:grpSpPr>
          <a:xfrm>
            <a:off x="155943" y="3175388"/>
            <a:ext cx="9350351" cy="3125988"/>
            <a:chOff x="155943" y="3175388"/>
            <a:chExt cx="9350351" cy="3125988"/>
          </a:xfrm>
        </p:grpSpPr>
        <p:grpSp>
          <p:nvGrpSpPr>
            <p:cNvPr id="2" name="Group 1">
              <a:extLst>
                <a:ext uri="{FF2B5EF4-FFF2-40B4-BE49-F238E27FC236}">
                  <a16:creationId xmlns:a16="http://schemas.microsoft.com/office/drawing/2014/main" id="{FF1EBC9D-4A80-8D42-D585-CB0D66206DED}"/>
                </a:ext>
              </a:extLst>
            </p:cNvPr>
            <p:cNvGrpSpPr/>
            <p:nvPr/>
          </p:nvGrpSpPr>
          <p:grpSpPr>
            <a:xfrm>
              <a:off x="155943" y="3551631"/>
              <a:ext cx="5107431" cy="2749745"/>
              <a:chOff x="332508" y="1004185"/>
              <a:chExt cx="4804513" cy="2930432"/>
            </a:xfrm>
          </p:grpSpPr>
          <p:grpSp>
            <p:nvGrpSpPr>
              <p:cNvPr id="11" name="Group 10">
                <a:extLst>
                  <a:ext uri="{FF2B5EF4-FFF2-40B4-BE49-F238E27FC236}">
                    <a16:creationId xmlns:a16="http://schemas.microsoft.com/office/drawing/2014/main" id="{B81C46A8-4AD4-1EAD-C493-B6A3B166D23A}"/>
                  </a:ext>
                </a:extLst>
              </p:cNvPr>
              <p:cNvGrpSpPr/>
              <p:nvPr/>
            </p:nvGrpSpPr>
            <p:grpSpPr>
              <a:xfrm>
                <a:off x="332508" y="1004185"/>
                <a:ext cx="4399748" cy="438844"/>
                <a:chOff x="332508" y="1004185"/>
                <a:chExt cx="4399748" cy="438844"/>
              </a:xfrm>
            </p:grpSpPr>
            <p:sp>
              <p:nvSpPr>
                <p:cNvPr id="13" name="TextBox 12">
                  <a:extLst>
                    <a:ext uri="{FF2B5EF4-FFF2-40B4-BE49-F238E27FC236}">
                      <a16:creationId xmlns:a16="http://schemas.microsoft.com/office/drawing/2014/main" id="{593B0053-BDAB-FE19-EB08-6D557D8D40E0}"/>
                    </a:ext>
                  </a:extLst>
                </p:cNvPr>
                <p:cNvSpPr txBox="1"/>
                <p:nvPr/>
              </p:nvSpPr>
              <p:spPr>
                <a:xfrm>
                  <a:off x="332508" y="1004185"/>
                  <a:ext cx="4399748" cy="4264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Download a Report</a:t>
                  </a:r>
                </a:p>
              </p:txBody>
            </p:sp>
            <p:cxnSp>
              <p:nvCxnSpPr>
                <p:cNvPr id="14" name="Straight Connector 13">
                  <a:extLst>
                    <a:ext uri="{FF2B5EF4-FFF2-40B4-BE49-F238E27FC236}">
                      <a16:creationId xmlns:a16="http://schemas.microsoft.com/office/drawing/2014/main" id="{C6A6EA05-0DCC-52EF-2ACF-3B1F193CE04A}"/>
                    </a:ext>
                  </a:extLst>
                </p:cNvPr>
                <p:cNvCxnSpPr>
                  <a:cxnSpLocks/>
                </p:cNvCxnSpPr>
                <p:nvPr/>
              </p:nvCxnSpPr>
              <p:spPr>
                <a:xfrm>
                  <a:off x="424872" y="1443029"/>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69DE3A72-B1AA-C246-E26D-FDA880537E7E}"/>
                  </a:ext>
                </a:extLst>
              </p:cNvPr>
              <p:cNvSpPr txBox="1"/>
              <p:nvPr/>
            </p:nvSpPr>
            <p:spPr>
              <a:xfrm>
                <a:off x="332508" y="1474608"/>
                <a:ext cx="4804513" cy="24600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Select the Download button to choose a report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Users also have the option to save to either Google Drive or Microsoft OneDrive. If they choose this option, they will be prompted to sign into their drive (if they aren’t already signed it).</a:t>
                </a:r>
              </a:p>
            </p:txBody>
          </p:sp>
        </p:grpSp>
        <p:pic>
          <p:nvPicPr>
            <p:cNvPr id="18" name="Picture 17" descr="A screenshot of a computer&#10;&#10;Description automatically generated">
              <a:extLst>
                <a:ext uri="{FF2B5EF4-FFF2-40B4-BE49-F238E27FC236}">
                  <a16:creationId xmlns:a16="http://schemas.microsoft.com/office/drawing/2014/main" id="{A48DC7CD-0133-B621-2E7B-2FC4CACA26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9831" y="3175388"/>
              <a:ext cx="2176463" cy="1863553"/>
            </a:xfrm>
            <a:prstGeom prst="rect">
              <a:avLst/>
            </a:prstGeom>
            <a:ln w="38100">
              <a:solidFill>
                <a:srgbClr val="00A9E0"/>
              </a:solidFill>
            </a:ln>
          </p:spPr>
        </p:pic>
      </p:grpSp>
    </p:spTree>
    <p:extLst>
      <p:ext uri="{BB962C8B-B14F-4D97-AF65-F5344CB8AC3E}">
        <p14:creationId xmlns:p14="http://schemas.microsoft.com/office/powerpoint/2010/main" val="3790606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computer&#10;&#10;Description automatically generated">
            <a:extLst>
              <a:ext uri="{FF2B5EF4-FFF2-40B4-BE49-F238E27FC236}">
                <a16:creationId xmlns:a16="http://schemas.microsoft.com/office/drawing/2014/main" id="{230ADF92-D3D0-D8BC-AAA4-2BD9146F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617" y="1297032"/>
            <a:ext cx="6541754" cy="4339143"/>
          </a:xfrm>
          <a:prstGeom prst="rect">
            <a:avLst/>
          </a:prstGeom>
          <a:ln w="15875">
            <a:solidFill>
              <a:schemeClr val="bg2">
                <a:lumMod val="75000"/>
              </a:schemeClr>
            </a:solidFill>
          </a:ln>
        </p:spPr>
      </p:pic>
      <p:pic>
        <p:nvPicPr>
          <p:cNvPr id="5" name="Picture 4">
            <a:extLst>
              <a:ext uri="{FF2B5EF4-FFF2-40B4-BE49-F238E27FC236}">
                <a16:creationId xmlns:a16="http://schemas.microsoft.com/office/drawing/2014/main" id="{3750D681-9A0E-0B23-4E05-686027D97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30621"/>
          </a:xfrm>
          <a:prstGeom prst="rect">
            <a:avLst/>
          </a:prstGeom>
        </p:spPr>
      </p:pic>
      <p:pic>
        <p:nvPicPr>
          <p:cNvPr id="3" name="Picture 2">
            <a:extLst>
              <a:ext uri="{FF2B5EF4-FFF2-40B4-BE49-F238E27FC236}">
                <a16:creationId xmlns:a16="http://schemas.microsoft.com/office/drawing/2014/main" id="{E61A1D3B-1796-AAD7-A3A4-3E47887F63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7216" y="449104"/>
            <a:ext cx="1456114" cy="252940"/>
          </a:xfrm>
          <a:prstGeom prst="rect">
            <a:avLst/>
          </a:prstGeom>
          <a:ln w="25400">
            <a:solidFill>
              <a:schemeClr val="accent6"/>
            </a:solidFill>
          </a:ln>
        </p:spPr>
      </p:pic>
      <p:grpSp>
        <p:nvGrpSpPr>
          <p:cNvPr id="6" name="Group 5">
            <a:extLst>
              <a:ext uri="{FF2B5EF4-FFF2-40B4-BE49-F238E27FC236}">
                <a16:creationId xmlns:a16="http://schemas.microsoft.com/office/drawing/2014/main" id="{79FE8896-1864-CB7C-F29C-07A8EB95A50D}"/>
              </a:ext>
            </a:extLst>
          </p:cNvPr>
          <p:cNvGrpSpPr/>
          <p:nvPr/>
        </p:nvGrpSpPr>
        <p:grpSpPr>
          <a:xfrm>
            <a:off x="230186" y="1701894"/>
            <a:ext cx="5107431" cy="3313175"/>
            <a:chOff x="332508" y="943901"/>
            <a:chExt cx="4804513" cy="3530890"/>
          </a:xfrm>
        </p:grpSpPr>
        <p:grpSp>
          <p:nvGrpSpPr>
            <p:cNvPr id="7" name="Group 6">
              <a:extLst>
                <a:ext uri="{FF2B5EF4-FFF2-40B4-BE49-F238E27FC236}">
                  <a16:creationId xmlns:a16="http://schemas.microsoft.com/office/drawing/2014/main" id="{DB322ABC-2B50-BF80-5023-D01C63016726}"/>
                </a:ext>
              </a:extLst>
            </p:cNvPr>
            <p:cNvGrpSpPr/>
            <p:nvPr/>
          </p:nvGrpSpPr>
          <p:grpSpPr>
            <a:xfrm>
              <a:off x="332508" y="943901"/>
              <a:ext cx="4399748" cy="428801"/>
              <a:chOff x="332508" y="943901"/>
              <a:chExt cx="4399748" cy="428801"/>
            </a:xfrm>
          </p:grpSpPr>
          <p:sp>
            <p:nvSpPr>
              <p:cNvPr id="9" name="TextBox 8">
                <a:extLst>
                  <a:ext uri="{FF2B5EF4-FFF2-40B4-BE49-F238E27FC236}">
                    <a16:creationId xmlns:a16="http://schemas.microsoft.com/office/drawing/2014/main" id="{7C14D981-8BD1-5438-D60B-0004A2444F31}"/>
                  </a:ext>
                </a:extLst>
              </p:cNvPr>
              <p:cNvSpPr txBox="1"/>
              <p:nvPr/>
            </p:nvSpPr>
            <p:spPr>
              <a:xfrm>
                <a:off x="332508" y="943901"/>
                <a:ext cx="4399748" cy="4264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Advanced Reports</a:t>
                </a:r>
              </a:p>
            </p:txBody>
          </p:sp>
          <p:cxnSp>
            <p:nvCxnSpPr>
              <p:cNvPr id="10" name="Straight Connector 9">
                <a:extLst>
                  <a:ext uri="{FF2B5EF4-FFF2-40B4-BE49-F238E27FC236}">
                    <a16:creationId xmlns:a16="http://schemas.microsoft.com/office/drawing/2014/main" id="{76337483-3712-F47D-B275-22C060B1B536}"/>
                  </a:ext>
                </a:extLst>
              </p:cNvPr>
              <p:cNvCxnSpPr>
                <a:cxnSpLocks/>
              </p:cNvCxnSpPr>
              <p:nvPr/>
            </p:nvCxnSpPr>
            <p:spPr>
              <a:xfrm>
                <a:off x="424872" y="1372702"/>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7EB0B3A-9997-B4C4-008C-D59B15C9AFC8}"/>
                </a:ext>
              </a:extLst>
            </p:cNvPr>
            <p:cNvSpPr txBox="1"/>
            <p:nvPr/>
          </p:nvSpPr>
          <p:spPr>
            <a:xfrm>
              <a:off x="332508" y="1424380"/>
              <a:ext cx="4804513" cy="30504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Select a report type (comparison, rank, or summary), and create a title.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Choose variables to build the report, patrons can choose as many variables as they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Select Run Report to see all selected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The Download button provides the same download options as the Basic Report section.</a:t>
              </a:r>
            </a:p>
          </p:txBody>
        </p:sp>
      </p:grpSp>
    </p:spTree>
    <p:extLst>
      <p:ext uri="{BB962C8B-B14F-4D97-AF65-F5344CB8AC3E}">
        <p14:creationId xmlns:p14="http://schemas.microsoft.com/office/powerpoint/2010/main" val="620890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0D681-9A0E-0B23-4E05-686027D97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0621"/>
          </a:xfrm>
          <a:prstGeom prst="rect">
            <a:avLst/>
          </a:prstGeom>
        </p:spPr>
      </p:pic>
      <p:pic>
        <p:nvPicPr>
          <p:cNvPr id="3" name="Picture 2">
            <a:extLst>
              <a:ext uri="{FF2B5EF4-FFF2-40B4-BE49-F238E27FC236}">
                <a16:creationId xmlns:a16="http://schemas.microsoft.com/office/drawing/2014/main" id="{BEAC9D02-37E0-2379-15D7-838791689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767" y="446732"/>
            <a:ext cx="606649" cy="292361"/>
          </a:xfrm>
          <a:prstGeom prst="rect">
            <a:avLst/>
          </a:prstGeom>
          <a:ln w="25400">
            <a:solidFill>
              <a:schemeClr val="accent6"/>
            </a:solidFill>
          </a:ln>
        </p:spPr>
      </p:pic>
      <p:pic>
        <p:nvPicPr>
          <p:cNvPr id="4" name="Picture 3" descr="A map with a circle with a red point in the center&#10;&#10;Description automatically generated">
            <a:extLst>
              <a:ext uri="{FF2B5EF4-FFF2-40B4-BE49-F238E27FC236}">
                <a16:creationId xmlns:a16="http://schemas.microsoft.com/office/drawing/2014/main" id="{8400ADE7-7FCC-0B1F-8C15-78665451B7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7617" y="1280394"/>
            <a:ext cx="6577104" cy="4347858"/>
          </a:xfrm>
          <a:prstGeom prst="rect">
            <a:avLst/>
          </a:prstGeom>
          <a:ln w="15875">
            <a:solidFill>
              <a:schemeClr val="bg2">
                <a:lumMod val="75000"/>
              </a:schemeClr>
            </a:solidFill>
          </a:ln>
        </p:spPr>
      </p:pic>
      <p:grpSp>
        <p:nvGrpSpPr>
          <p:cNvPr id="7" name="Group 6">
            <a:extLst>
              <a:ext uri="{FF2B5EF4-FFF2-40B4-BE49-F238E27FC236}">
                <a16:creationId xmlns:a16="http://schemas.microsoft.com/office/drawing/2014/main" id="{0A3BC907-364A-951C-99E2-A3329DE17CA7}"/>
              </a:ext>
            </a:extLst>
          </p:cNvPr>
          <p:cNvGrpSpPr/>
          <p:nvPr/>
        </p:nvGrpSpPr>
        <p:grpSpPr>
          <a:xfrm>
            <a:off x="106850" y="1185825"/>
            <a:ext cx="5107431" cy="1600439"/>
            <a:chOff x="332508" y="1265381"/>
            <a:chExt cx="4804513" cy="1600439"/>
          </a:xfrm>
        </p:grpSpPr>
        <p:grpSp>
          <p:nvGrpSpPr>
            <p:cNvPr id="8" name="Group 7">
              <a:extLst>
                <a:ext uri="{FF2B5EF4-FFF2-40B4-BE49-F238E27FC236}">
                  <a16:creationId xmlns:a16="http://schemas.microsoft.com/office/drawing/2014/main" id="{10E440CB-FB51-55A5-6371-CF238F867A00}"/>
                </a:ext>
              </a:extLst>
            </p:cNvPr>
            <p:cNvGrpSpPr/>
            <p:nvPr/>
          </p:nvGrpSpPr>
          <p:grpSpPr>
            <a:xfrm>
              <a:off x="332508" y="1265381"/>
              <a:ext cx="4399748" cy="400110"/>
              <a:chOff x="332508" y="1265381"/>
              <a:chExt cx="4399748" cy="400110"/>
            </a:xfrm>
          </p:grpSpPr>
          <p:sp>
            <p:nvSpPr>
              <p:cNvPr id="10" name="TextBox 9">
                <a:extLst>
                  <a:ext uri="{FF2B5EF4-FFF2-40B4-BE49-F238E27FC236}">
                    <a16:creationId xmlns:a16="http://schemas.microsoft.com/office/drawing/2014/main" id="{B988FE39-2370-349D-0D05-7C67D1DCDE56}"/>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Ensure Correct Geography</a:t>
                </a:r>
              </a:p>
            </p:txBody>
          </p:sp>
          <p:cxnSp>
            <p:nvCxnSpPr>
              <p:cNvPr id="11" name="Straight Connector 10">
                <a:extLst>
                  <a:ext uri="{FF2B5EF4-FFF2-40B4-BE49-F238E27FC236}">
                    <a16:creationId xmlns:a16="http://schemas.microsoft.com/office/drawing/2014/main" id="{EDE5748F-8ED7-75FC-9A99-8B153CE8A512}"/>
                  </a:ext>
                </a:extLst>
              </p:cNvPr>
              <p:cNvCxnSpPr>
                <a:cxnSpLocks/>
              </p:cNvCxnSpPr>
              <p:nvPr/>
            </p:nvCxnSpPr>
            <p:spPr>
              <a:xfrm>
                <a:off x="424872" y="1643949"/>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F313C31A-0BF5-59CF-4045-C928B582B24A}"/>
                </a:ext>
              </a:extLst>
            </p:cNvPr>
            <p:cNvSpPr txBox="1"/>
            <p:nvPr/>
          </p:nvSpPr>
          <p:spPr>
            <a:xfrm>
              <a:off x="332508" y="1665491"/>
              <a:ext cx="48045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The Maps section automatically pulls forward the geography set in the Geography tool. If a different geography is desired, it should be changed in the tool.</a:t>
              </a: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p:txBody>
        </p:sp>
      </p:grpSp>
      <p:grpSp>
        <p:nvGrpSpPr>
          <p:cNvPr id="26" name="Group 25">
            <a:extLst>
              <a:ext uri="{FF2B5EF4-FFF2-40B4-BE49-F238E27FC236}">
                <a16:creationId xmlns:a16="http://schemas.microsoft.com/office/drawing/2014/main" id="{73CBF96C-CC01-1B58-D2BC-F35F59D99E54}"/>
              </a:ext>
            </a:extLst>
          </p:cNvPr>
          <p:cNvGrpSpPr/>
          <p:nvPr/>
        </p:nvGrpSpPr>
        <p:grpSpPr>
          <a:xfrm>
            <a:off x="106850" y="1518600"/>
            <a:ext cx="9681433" cy="2691635"/>
            <a:chOff x="106850" y="1518600"/>
            <a:chExt cx="9681433" cy="2691635"/>
          </a:xfrm>
        </p:grpSpPr>
        <p:grpSp>
          <p:nvGrpSpPr>
            <p:cNvPr id="12" name="Group 11">
              <a:extLst>
                <a:ext uri="{FF2B5EF4-FFF2-40B4-BE49-F238E27FC236}">
                  <a16:creationId xmlns:a16="http://schemas.microsoft.com/office/drawing/2014/main" id="{1692600B-ACC2-9CC3-2BF1-DC3CD6DC1242}"/>
                </a:ext>
              </a:extLst>
            </p:cNvPr>
            <p:cNvGrpSpPr/>
            <p:nvPr/>
          </p:nvGrpSpPr>
          <p:grpSpPr>
            <a:xfrm>
              <a:off x="106850" y="3163794"/>
              <a:ext cx="5107431" cy="1046441"/>
              <a:chOff x="332508" y="1265381"/>
              <a:chExt cx="4804513" cy="1046441"/>
            </a:xfrm>
          </p:grpSpPr>
          <p:grpSp>
            <p:nvGrpSpPr>
              <p:cNvPr id="13" name="Group 12">
                <a:extLst>
                  <a:ext uri="{FF2B5EF4-FFF2-40B4-BE49-F238E27FC236}">
                    <a16:creationId xmlns:a16="http://schemas.microsoft.com/office/drawing/2014/main" id="{EF1D2EC4-ECC6-C5F6-2B82-A3A3AF7F6E82}"/>
                  </a:ext>
                </a:extLst>
              </p:cNvPr>
              <p:cNvGrpSpPr/>
              <p:nvPr/>
            </p:nvGrpSpPr>
            <p:grpSpPr>
              <a:xfrm>
                <a:off x="332508" y="1265381"/>
                <a:ext cx="4399748" cy="400110"/>
                <a:chOff x="332508" y="1265381"/>
                <a:chExt cx="4399748" cy="400110"/>
              </a:xfrm>
            </p:grpSpPr>
            <p:sp>
              <p:nvSpPr>
                <p:cNvPr id="15" name="TextBox 14">
                  <a:extLst>
                    <a:ext uri="{FF2B5EF4-FFF2-40B4-BE49-F238E27FC236}">
                      <a16:creationId xmlns:a16="http://schemas.microsoft.com/office/drawing/2014/main" id="{C1DED6F6-9B4A-6BB8-CE0B-9CC41712C424}"/>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Thematic Controls</a:t>
                  </a:r>
                </a:p>
              </p:txBody>
            </p:sp>
            <p:cxnSp>
              <p:nvCxnSpPr>
                <p:cNvPr id="16" name="Straight Connector 15">
                  <a:extLst>
                    <a:ext uri="{FF2B5EF4-FFF2-40B4-BE49-F238E27FC236}">
                      <a16:creationId xmlns:a16="http://schemas.microsoft.com/office/drawing/2014/main" id="{33A7C814-3AE4-3F60-E7BA-5E0D972CDF37}"/>
                    </a:ext>
                  </a:extLst>
                </p:cNvPr>
                <p:cNvCxnSpPr>
                  <a:cxnSpLocks/>
                </p:cNvCxnSpPr>
                <p:nvPr/>
              </p:nvCxnSpPr>
              <p:spPr>
                <a:xfrm>
                  <a:off x="424872" y="1643949"/>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F5A0DF71-261D-CD20-6287-040CACA94401}"/>
                  </a:ext>
                </a:extLst>
              </p:cNvPr>
              <p:cNvSpPr txBox="1"/>
              <p:nvPr/>
            </p:nvSpPr>
            <p:spPr>
              <a:xfrm>
                <a:off x="332508" y="1665491"/>
                <a:ext cx="48045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Apply variables to visualize trends and demographic information</a:t>
                </a: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p:txBody>
          </p:sp>
        </p:grpSp>
        <p:pic>
          <p:nvPicPr>
            <p:cNvPr id="23" name="Picture 22" descr="A screenshot of a survey&#10;&#10;Description automatically generated">
              <a:extLst>
                <a:ext uri="{FF2B5EF4-FFF2-40B4-BE49-F238E27FC236}">
                  <a16:creationId xmlns:a16="http://schemas.microsoft.com/office/drawing/2014/main" id="{FD04EE57-1493-6D36-13E3-0417E24B4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0522" y="1518600"/>
              <a:ext cx="2467761" cy="2000462"/>
            </a:xfrm>
            <a:prstGeom prst="rect">
              <a:avLst/>
            </a:prstGeom>
            <a:ln w="38100">
              <a:solidFill>
                <a:srgbClr val="00A9E0"/>
              </a:solidFill>
            </a:ln>
          </p:spPr>
        </p:pic>
      </p:grpSp>
      <p:grpSp>
        <p:nvGrpSpPr>
          <p:cNvPr id="27" name="Group 26">
            <a:extLst>
              <a:ext uri="{FF2B5EF4-FFF2-40B4-BE49-F238E27FC236}">
                <a16:creationId xmlns:a16="http://schemas.microsoft.com/office/drawing/2014/main" id="{F15023BB-05C0-6635-BCA5-44CA5E1643F5}"/>
              </a:ext>
            </a:extLst>
          </p:cNvPr>
          <p:cNvGrpSpPr/>
          <p:nvPr/>
        </p:nvGrpSpPr>
        <p:grpSpPr>
          <a:xfrm>
            <a:off x="168518" y="2668603"/>
            <a:ext cx="11854964" cy="3265182"/>
            <a:chOff x="168518" y="2668603"/>
            <a:chExt cx="11854964" cy="3265182"/>
          </a:xfrm>
        </p:grpSpPr>
        <p:grpSp>
          <p:nvGrpSpPr>
            <p:cNvPr id="17" name="Group 16">
              <a:extLst>
                <a:ext uri="{FF2B5EF4-FFF2-40B4-BE49-F238E27FC236}">
                  <a16:creationId xmlns:a16="http://schemas.microsoft.com/office/drawing/2014/main" id="{EEB8E7E8-13F3-240D-87CD-4364D2315651}"/>
                </a:ext>
              </a:extLst>
            </p:cNvPr>
            <p:cNvGrpSpPr/>
            <p:nvPr/>
          </p:nvGrpSpPr>
          <p:grpSpPr>
            <a:xfrm>
              <a:off x="168518" y="4610345"/>
              <a:ext cx="5107431" cy="1323440"/>
              <a:chOff x="332508" y="1265381"/>
              <a:chExt cx="4804513" cy="1323440"/>
            </a:xfrm>
          </p:grpSpPr>
          <p:grpSp>
            <p:nvGrpSpPr>
              <p:cNvPr id="18" name="Group 17">
                <a:extLst>
                  <a:ext uri="{FF2B5EF4-FFF2-40B4-BE49-F238E27FC236}">
                    <a16:creationId xmlns:a16="http://schemas.microsoft.com/office/drawing/2014/main" id="{F3B4ED0F-40B7-2E44-49AF-43DE519A6D83}"/>
                  </a:ext>
                </a:extLst>
              </p:cNvPr>
              <p:cNvGrpSpPr/>
              <p:nvPr/>
            </p:nvGrpSpPr>
            <p:grpSpPr>
              <a:xfrm>
                <a:off x="332508" y="1265381"/>
                <a:ext cx="4399748" cy="400110"/>
                <a:chOff x="332508" y="1265381"/>
                <a:chExt cx="4399748" cy="400110"/>
              </a:xfrm>
            </p:grpSpPr>
            <p:sp>
              <p:nvSpPr>
                <p:cNvPr id="20" name="TextBox 19">
                  <a:extLst>
                    <a:ext uri="{FF2B5EF4-FFF2-40B4-BE49-F238E27FC236}">
                      <a16:creationId xmlns:a16="http://schemas.microsoft.com/office/drawing/2014/main" id="{3E54510C-0A37-EF50-17CB-00AAD5F48A5B}"/>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Traffic Counts</a:t>
                  </a:r>
                </a:p>
              </p:txBody>
            </p:sp>
            <p:cxnSp>
              <p:nvCxnSpPr>
                <p:cNvPr id="21" name="Straight Connector 20">
                  <a:extLst>
                    <a:ext uri="{FF2B5EF4-FFF2-40B4-BE49-F238E27FC236}">
                      <a16:creationId xmlns:a16="http://schemas.microsoft.com/office/drawing/2014/main" id="{8A8D1A56-ED38-E3E9-DBE5-8105479FB4DF}"/>
                    </a:ext>
                  </a:extLst>
                </p:cNvPr>
                <p:cNvCxnSpPr>
                  <a:cxnSpLocks/>
                </p:cNvCxnSpPr>
                <p:nvPr/>
              </p:nvCxnSpPr>
              <p:spPr>
                <a:xfrm>
                  <a:off x="424872" y="1643949"/>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52D8609-1414-0934-FC98-2A259B7C52BA}"/>
                  </a:ext>
                </a:extLst>
              </p:cNvPr>
              <p:cNvSpPr txBox="1"/>
              <p:nvPr/>
            </p:nvSpPr>
            <p:spPr>
              <a:xfrm>
                <a:off x="332508" y="1665491"/>
                <a:ext cx="48045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Apply traffic counts to see how popular an area is. This is helpful for entrepreneurs looking for a place for a storefront. </a:t>
                </a: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p:txBody>
          </p:sp>
        </p:grpSp>
        <p:pic>
          <p:nvPicPr>
            <p:cNvPr id="25" name="Picture 24" descr="A screenshot of a computer&#10;&#10;Description automatically generated">
              <a:extLst>
                <a:ext uri="{FF2B5EF4-FFF2-40B4-BE49-F238E27FC236}">
                  <a16:creationId xmlns:a16="http://schemas.microsoft.com/office/drawing/2014/main" id="{B46139F1-C9B5-04A3-4E32-B88393D3B4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9951" y="2668603"/>
              <a:ext cx="2173531" cy="2341852"/>
            </a:xfrm>
            <a:prstGeom prst="rect">
              <a:avLst/>
            </a:prstGeom>
            <a:ln w="38100">
              <a:solidFill>
                <a:srgbClr val="00A9E0"/>
              </a:solidFill>
            </a:ln>
          </p:spPr>
        </p:pic>
      </p:grpSp>
    </p:spTree>
    <p:extLst>
      <p:ext uri="{BB962C8B-B14F-4D97-AF65-F5344CB8AC3E}">
        <p14:creationId xmlns:p14="http://schemas.microsoft.com/office/powerpoint/2010/main" val="3452952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0D681-9A0E-0B23-4E05-686027D97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0621"/>
          </a:xfrm>
          <a:prstGeom prst="rect">
            <a:avLst/>
          </a:prstGeom>
        </p:spPr>
      </p:pic>
      <p:pic>
        <p:nvPicPr>
          <p:cNvPr id="3" name="Picture 2">
            <a:extLst>
              <a:ext uri="{FF2B5EF4-FFF2-40B4-BE49-F238E27FC236}">
                <a16:creationId xmlns:a16="http://schemas.microsoft.com/office/drawing/2014/main" id="{13E638EE-2E8E-8F7D-7526-570D27DD7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563" y="448735"/>
            <a:ext cx="936290" cy="269538"/>
          </a:xfrm>
          <a:prstGeom prst="rect">
            <a:avLst/>
          </a:prstGeom>
          <a:ln w="25400">
            <a:solidFill>
              <a:schemeClr val="accent6"/>
            </a:solidFill>
          </a:ln>
        </p:spPr>
      </p:pic>
      <p:pic>
        <p:nvPicPr>
          <p:cNvPr id="4" name="Picture 3" descr="A screenshot of a computer&#10;&#10;Description automatically generated">
            <a:extLst>
              <a:ext uri="{FF2B5EF4-FFF2-40B4-BE49-F238E27FC236}">
                <a16:creationId xmlns:a16="http://schemas.microsoft.com/office/drawing/2014/main" id="{3FEA115D-A3EE-1059-B1EE-50143D8DA3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179" y="1385880"/>
            <a:ext cx="6508115" cy="4347858"/>
          </a:xfrm>
          <a:prstGeom prst="rect">
            <a:avLst/>
          </a:prstGeom>
          <a:ln w="15875">
            <a:solidFill>
              <a:schemeClr val="bg2">
                <a:lumMod val="75000"/>
              </a:schemeClr>
            </a:solidFill>
          </a:ln>
        </p:spPr>
      </p:pic>
      <p:grpSp>
        <p:nvGrpSpPr>
          <p:cNvPr id="7" name="Group 6">
            <a:extLst>
              <a:ext uri="{FF2B5EF4-FFF2-40B4-BE49-F238E27FC236}">
                <a16:creationId xmlns:a16="http://schemas.microsoft.com/office/drawing/2014/main" id="{785E71B9-A126-291D-9629-056BC1BCFF64}"/>
              </a:ext>
            </a:extLst>
          </p:cNvPr>
          <p:cNvGrpSpPr/>
          <p:nvPr/>
        </p:nvGrpSpPr>
        <p:grpSpPr>
          <a:xfrm>
            <a:off x="106850" y="1185825"/>
            <a:ext cx="5107431" cy="1323440"/>
            <a:chOff x="332508" y="1265381"/>
            <a:chExt cx="4804513" cy="1323440"/>
          </a:xfrm>
        </p:grpSpPr>
        <p:grpSp>
          <p:nvGrpSpPr>
            <p:cNvPr id="8" name="Group 7">
              <a:extLst>
                <a:ext uri="{FF2B5EF4-FFF2-40B4-BE49-F238E27FC236}">
                  <a16:creationId xmlns:a16="http://schemas.microsoft.com/office/drawing/2014/main" id="{556573C5-C846-DC01-C7FD-D67D7B646E40}"/>
                </a:ext>
              </a:extLst>
            </p:cNvPr>
            <p:cNvGrpSpPr/>
            <p:nvPr/>
          </p:nvGrpSpPr>
          <p:grpSpPr>
            <a:xfrm>
              <a:off x="332508" y="1265381"/>
              <a:ext cx="4399748" cy="400110"/>
              <a:chOff x="332508" y="1265381"/>
              <a:chExt cx="4399748" cy="400110"/>
            </a:xfrm>
          </p:grpSpPr>
          <p:sp>
            <p:nvSpPr>
              <p:cNvPr id="10" name="TextBox 9">
                <a:extLst>
                  <a:ext uri="{FF2B5EF4-FFF2-40B4-BE49-F238E27FC236}">
                    <a16:creationId xmlns:a16="http://schemas.microsoft.com/office/drawing/2014/main" id="{1866EFD9-1DA3-AFBC-19D6-D90C8F0BBF56}"/>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Pre-Made Analytical Reports</a:t>
                </a:r>
              </a:p>
            </p:txBody>
          </p:sp>
          <p:cxnSp>
            <p:nvCxnSpPr>
              <p:cNvPr id="11" name="Straight Connector 10">
                <a:extLst>
                  <a:ext uri="{FF2B5EF4-FFF2-40B4-BE49-F238E27FC236}">
                    <a16:creationId xmlns:a16="http://schemas.microsoft.com/office/drawing/2014/main" id="{47DF0388-D32F-DF15-C25E-0B17B47D4E17}"/>
                  </a:ext>
                </a:extLst>
              </p:cNvPr>
              <p:cNvCxnSpPr>
                <a:cxnSpLocks/>
              </p:cNvCxnSpPr>
              <p:nvPr/>
            </p:nvCxnSpPr>
            <p:spPr>
              <a:xfrm>
                <a:off x="424872" y="1643949"/>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89CA0FD-0A25-450F-720B-D165CAB947F2}"/>
                </a:ext>
              </a:extLst>
            </p:cNvPr>
            <p:cNvSpPr txBox="1"/>
            <p:nvPr/>
          </p:nvSpPr>
          <p:spPr>
            <a:xfrm>
              <a:off x="332508" y="1665491"/>
              <a:ext cx="48045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More advanced reports including things like Market Demand, Market Risk, and Customer Analysis.</a:t>
              </a: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p:txBody>
        </p:sp>
      </p:grpSp>
      <p:grpSp>
        <p:nvGrpSpPr>
          <p:cNvPr id="12" name="Group 11">
            <a:extLst>
              <a:ext uri="{FF2B5EF4-FFF2-40B4-BE49-F238E27FC236}">
                <a16:creationId xmlns:a16="http://schemas.microsoft.com/office/drawing/2014/main" id="{E3E1F9A3-F37B-91B2-07AB-5883BDA18A42}"/>
              </a:ext>
            </a:extLst>
          </p:cNvPr>
          <p:cNvGrpSpPr/>
          <p:nvPr/>
        </p:nvGrpSpPr>
        <p:grpSpPr>
          <a:xfrm>
            <a:off x="106850" y="2811470"/>
            <a:ext cx="5107431" cy="3262432"/>
            <a:chOff x="332508" y="1265381"/>
            <a:chExt cx="4804513" cy="3262432"/>
          </a:xfrm>
        </p:grpSpPr>
        <p:grpSp>
          <p:nvGrpSpPr>
            <p:cNvPr id="13" name="Group 12">
              <a:extLst>
                <a:ext uri="{FF2B5EF4-FFF2-40B4-BE49-F238E27FC236}">
                  <a16:creationId xmlns:a16="http://schemas.microsoft.com/office/drawing/2014/main" id="{D646990A-7825-1DB9-6B62-63C109864719}"/>
                </a:ext>
              </a:extLst>
            </p:cNvPr>
            <p:cNvGrpSpPr/>
            <p:nvPr/>
          </p:nvGrpSpPr>
          <p:grpSpPr>
            <a:xfrm>
              <a:off x="332508" y="1265381"/>
              <a:ext cx="4399748" cy="400110"/>
              <a:chOff x="332508" y="1265381"/>
              <a:chExt cx="4399748" cy="400110"/>
            </a:xfrm>
          </p:grpSpPr>
          <p:sp>
            <p:nvSpPr>
              <p:cNvPr id="15" name="TextBox 14">
                <a:extLst>
                  <a:ext uri="{FF2B5EF4-FFF2-40B4-BE49-F238E27FC236}">
                    <a16:creationId xmlns:a16="http://schemas.microsoft.com/office/drawing/2014/main" id="{5344101E-D8D8-0DCE-9B35-F76A77C97FA8}"/>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Run a Report</a:t>
                </a:r>
              </a:p>
            </p:txBody>
          </p:sp>
          <p:cxnSp>
            <p:nvCxnSpPr>
              <p:cNvPr id="16" name="Straight Connector 15">
                <a:extLst>
                  <a:ext uri="{FF2B5EF4-FFF2-40B4-BE49-F238E27FC236}">
                    <a16:creationId xmlns:a16="http://schemas.microsoft.com/office/drawing/2014/main" id="{5601D13B-51E0-378D-D037-4908978AE809}"/>
                  </a:ext>
                </a:extLst>
              </p:cNvPr>
              <p:cNvCxnSpPr>
                <a:cxnSpLocks/>
              </p:cNvCxnSpPr>
              <p:nvPr/>
            </p:nvCxnSpPr>
            <p:spPr>
              <a:xfrm>
                <a:off x="424872" y="1643949"/>
                <a:ext cx="40616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0E8ACBDF-98C5-1050-38F8-6AFCCB7414FD}"/>
                </a:ext>
              </a:extLst>
            </p:cNvPr>
            <p:cNvSpPr txBox="1"/>
            <p:nvPr/>
          </p:nvSpPr>
          <p:spPr>
            <a:xfrm>
              <a:off x="332508" y="1665491"/>
              <a:ext cx="480451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Utilize the dropdown to choose your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Enter required information in the box that appears.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Select Run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The Download button provides the same </a:t>
              </a:r>
              <a:r>
                <a:rPr kumimoji="0" lang="en-US" sz="1800" b="0" i="0" u="none" strike="noStrike" kern="1200" cap="none" spc="0" normalizeH="0" baseline="0" noProof="0" dirty="0" err="1">
                  <a:ln>
                    <a:noFill/>
                  </a:ln>
                  <a:solidFill>
                    <a:srgbClr val="003865"/>
                  </a:solidFill>
                  <a:effectLst/>
                  <a:uLnTx/>
                  <a:uFillTx/>
                  <a:latin typeface="Trebuchet MS" panose="020B0603020202020204" pitchFamily="34" charset="0"/>
                  <a:ea typeface="+mn-ea"/>
                  <a:cs typeface="+mn-cs"/>
                </a:rPr>
                <a:t>dow</a:t>
              </a:r>
              <a:r>
                <a:rPr lang="en-US" dirty="0" err="1">
                  <a:solidFill>
                    <a:srgbClr val="003865"/>
                  </a:solidFill>
                  <a:latin typeface="Trebuchet MS" panose="020B0603020202020204" pitchFamily="34" charset="0"/>
                </a:rPr>
                <a:t>nloading</a:t>
              </a:r>
              <a:r>
                <a:rPr lang="en-US" dirty="0">
                  <a:solidFill>
                    <a:srgbClr val="003865"/>
                  </a:solidFill>
                  <a:latin typeface="Trebuchet MS" panose="020B0603020202020204" pitchFamily="34" charset="0"/>
                </a:rPr>
                <a:t> options as the Demographics section.</a:t>
              </a: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p:txBody>
        </p:sp>
      </p:grpSp>
    </p:spTree>
    <p:extLst>
      <p:ext uri="{BB962C8B-B14F-4D97-AF65-F5344CB8AC3E}">
        <p14:creationId xmlns:p14="http://schemas.microsoft.com/office/powerpoint/2010/main" val="4220758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8EC9989-3867-0E41-3E6D-D5CB5B34316D}"/>
              </a:ext>
            </a:extLst>
          </p:cNvPr>
          <p:cNvGrpSpPr/>
          <p:nvPr/>
        </p:nvGrpSpPr>
        <p:grpSpPr>
          <a:xfrm>
            <a:off x="2800136" y="241845"/>
            <a:ext cx="4495800" cy="3991295"/>
            <a:chOff x="2800136" y="241845"/>
            <a:chExt cx="4495800" cy="3991295"/>
          </a:xfrm>
        </p:grpSpPr>
        <p:sp>
          <p:nvSpPr>
            <p:cNvPr id="2" name="Oval Callout 8">
              <a:extLst>
                <a:ext uri="{FF2B5EF4-FFF2-40B4-BE49-F238E27FC236}">
                  <a16:creationId xmlns:a16="http://schemas.microsoft.com/office/drawing/2014/main" id="{C78484DB-33E4-0CA0-76FF-6350DCEA734C}"/>
                </a:ext>
              </a:extLst>
            </p:cNvPr>
            <p:cNvSpPr/>
            <p:nvPr/>
          </p:nvSpPr>
          <p:spPr>
            <a:xfrm>
              <a:off x="2800136" y="241845"/>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10">
              <a:extLst>
                <a:ext uri="{FF2B5EF4-FFF2-40B4-BE49-F238E27FC236}">
                  <a16:creationId xmlns:a16="http://schemas.microsoft.com/office/drawing/2014/main" id="{0CB727F6-D5A5-4158-57A4-435395EFD697}"/>
                </a:ext>
              </a:extLst>
            </p:cNvPr>
            <p:cNvSpPr txBox="1"/>
            <p:nvPr/>
          </p:nvSpPr>
          <p:spPr>
            <a:xfrm>
              <a:off x="4208572" y="447488"/>
              <a:ext cx="16764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grpSp>
      <p:grpSp>
        <p:nvGrpSpPr>
          <p:cNvPr id="8" name="Group 7">
            <a:extLst>
              <a:ext uri="{FF2B5EF4-FFF2-40B4-BE49-F238E27FC236}">
                <a16:creationId xmlns:a16="http://schemas.microsoft.com/office/drawing/2014/main" id="{A6A9EB96-A91F-5478-22A4-3F3885AD0E3C}"/>
              </a:ext>
            </a:extLst>
          </p:cNvPr>
          <p:cNvGrpSpPr/>
          <p:nvPr/>
        </p:nvGrpSpPr>
        <p:grpSpPr>
          <a:xfrm>
            <a:off x="6363118" y="2108745"/>
            <a:ext cx="3276600" cy="2667000"/>
            <a:chOff x="7245850" y="2393451"/>
            <a:chExt cx="3276600" cy="2667000"/>
          </a:xfrm>
        </p:grpSpPr>
        <p:sp>
          <p:nvSpPr>
            <p:cNvPr id="3" name="Oval Callout 9">
              <a:extLst>
                <a:ext uri="{FF2B5EF4-FFF2-40B4-BE49-F238E27FC236}">
                  <a16:creationId xmlns:a16="http://schemas.microsoft.com/office/drawing/2014/main" id="{99F647E9-6B79-3837-3532-03EF00873CB7}"/>
                </a:ext>
              </a:extLst>
            </p:cNvPr>
            <p:cNvSpPr/>
            <p:nvPr/>
          </p:nvSpPr>
          <p:spPr>
            <a:xfrm flipH="1">
              <a:off x="7245850" y="239345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11">
              <a:extLst>
                <a:ext uri="{FF2B5EF4-FFF2-40B4-BE49-F238E27FC236}">
                  <a16:creationId xmlns:a16="http://schemas.microsoft.com/office/drawing/2014/main" id="{239E1F7B-6DFC-818C-DD09-707BE30307A1}"/>
                </a:ext>
              </a:extLst>
            </p:cNvPr>
            <p:cNvSpPr txBox="1"/>
            <p:nvPr/>
          </p:nvSpPr>
          <p:spPr>
            <a:xfrm>
              <a:off x="7866172" y="2699238"/>
              <a:ext cx="167640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grpSp>
    </p:spTree>
    <p:extLst>
      <p:ext uri="{BB962C8B-B14F-4D97-AF65-F5344CB8AC3E}">
        <p14:creationId xmlns:p14="http://schemas.microsoft.com/office/powerpoint/2010/main" val="299778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219924" y="277986"/>
            <a:ext cx="10864724" cy="694944"/>
          </a:xfrm>
        </p:spPr>
        <p:txBody>
          <a:bodyPr>
            <a:normAutofit/>
          </a:bodyPr>
          <a:lstStyle/>
          <a:p>
            <a:r>
              <a:rPr lang="en-US" sz="2800" dirty="0"/>
              <a:t>GALE BUSINESS: DEMOGRAPHICSNOW</a:t>
            </a:r>
          </a:p>
        </p:txBody>
      </p:sp>
      <p:pic>
        <p:nvPicPr>
          <p:cNvPr id="11" name="Picture 10" descr="A screenshot of a website&#10;&#10;Description automatically generated">
            <a:extLst>
              <a:ext uri="{FF2B5EF4-FFF2-40B4-BE49-F238E27FC236}">
                <a16:creationId xmlns:a16="http://schemas.microsoft.com/office/drawing/2014/main" id="{2A7F63CC-FA69-DEAB-4731-325C93652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847" y="1038375"/>
            <a:ext cx="6430336" cy="4920792"/>
          </a:xfrm>
          <a:prstGeom prst="rect">
            <a:avLst/>
          </a:prstGeom>
          <a:ln w="15875">
            <a:solidFill>
              <a:schemeClr val="bg2">
                <a:lumMod val="75000"/>
              </a:schemeClr>
            </a:solidFill>
          </a:ln>
        </p:spPr>
      </p:pic>
      <p:sp>
        <p:nvSpPr>
          <p:cNvPr id="12" name="TextBox 11">
            <a:extLst>
              <a:ext uri="{FF2B5EF4-FFF2-40B4-BE49-F238E27FC236}">
                <a16:creationId xmlns:a16="http://schemas.microsoft.com/office/drawing/2014/main" id="{4A72DBD0-4421-6C9F-E207-69224E38C09A}"/>
              </a:ext>
            </a:extLst>
          </p:cNvPr>
          <p:cNvSpPr txBox="1"/>
          <p:nvPr/>
        </p:nvSpPr>
        <p:spPr>
          <a:xfrm>
            <a:off x="219924" y="987282"/>
            <a:ext cx="4050418" cy="707886"/>
          </a:xfrm>
          <a:prstGeom prst="rect">
            <a:avLst/>
          </a:prstGeom>
          <a:noFill/>
        </p:spPr>
        <p:txBody>
          <a:bodyPr wrap="square" rtlCol="0">
            <a:spAutoFit/>
          </a:bodyPr>
          <a:lstStyle/>
          <a:p>
            <a:r>
              <a:rPr lang="en-US" sz="2000" b="1" dirty="0">
                <a:solidFill>
                  <a:schemeClr val="accent6"/>
                </a:solidFill>
                <a:latin typeface="+mj-lt"/>
              </a:rPr>
              <a:t>CUSTOMIZABLE, UP TO DATE DEMOGRAPHIC INFORMATION </a:t>
            </a:r>
          </a:p>
        </p:txBody>
      </p:sp>
      <p:grpSp>
        <p:nvGrpSpPr>
          <p:cNvPr id="22" name="Group 21">
            <a:extLst>
              <a:ext uri="{FF2B5EF4-FFF2-40B4-BE49-F238E27FC236}">
                <a16:creationId xmlns:a16="http://schemas.microsoft.com/office/drawing/2014/main" id="{69612954-2BE0-A6F4-60E1-245DD51F38B1}"/>
              </a:ext>
            </a:extLst>
          </p:cNvPr>
          <p:cNvGrpSpPr/>
          <p:nvPr/>
        </p:nvGrpSpPr>
        <p:grpSpPr>
          <a:xfrm>
            <a:off x="219924" y="1879965"/>
            <a:ext cx="4888184" cy="1200329"/>
            <a:chOff x="219924" y="1879965"/>
            <a:chExt cx="4888184" cy="1200329"/>
          </a:xfrm>
        </p:grpSpPr>
        <p:pic>
          <p:nvPicPr>
            <p:cNvPr id="16" name="Graphic 15" descr="Bullseye with solid fill">
              <a:extLst>
                <a:ext uri="{FF2B5EF4-FFF2-40B4-BE49-F238E27FC236}">
                  <a16:creationId xmlns:a16="http://schemas.microsoft.com/office/drawing/2014/main" id="{866B2079-0EF7-253A-933E-F369884A00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924" y="1954637"/>
              <a:ext cx="914400" cy="914400"/>
            </a:xfrm>
            <a:prstGeom prst="rect">
              <a:avLst/>
            </a:prstGeom>
          </p:spPr>
        </p:pic>
        <p:sp>
          <p:nvSpPr>
            <p:cNvPr id="19" name="TextBox 18">
              <a:extLst>
                <a:ext uri="{FF2B5EF4-FFF2-40B4-BE49-F238E27FC236}">
                  <a16:creationId xmlns:a16="http://schemas.microsoft.com/office/drawing/2014/main" id="{4ADCED3E-F1BE-1D8F-D907-F7A1945D7D87}"/>
                </a:ext>
              </a:extLst>
            </p:cNvPr>
            <p:cNvSpPr txBox="1"/>
            <p:nvPr/>
          </p:nvSpPr>
          <p:spPr>
            <a:xfrm>
              <a:off x="1134324" y="1879965"/>
              <a:ext cx="3973784" cy="1200329"/>
            </a:xfrm>
            <a:prstGeom prst="rect">
              <a:avLst/>
            </a:prstGeom>
            <a:noFill/>
          </p:spPr>
          <p:txBody>
            <a:bodyPr wrap="square" rtlCol="0">
              <a:spAutoFit/>
            </a:bodyPr>
            <a:lstStyle/>
            <a:p>
              <a:r>
                <a:rPr lang="en-US" dirty="0">
                  <a:solidFill>
                    <a:schemeClr val="tx2"/>
                  </a:solidFill>
                  <a:latin typeface="+mj-lt"/>
                </a:rPr>
                <a:t>Targeted to business patrons including small business owners, general business researchers, and business students</a:t>
              </a:r>
            </a:p>
          </p:txBody>
        </p:sp>
      </p:grpSp>
      <p:grpSp>
        <p:nvGrpSpPr>
          <p:cNvPr id="23" name="Group 22">
            <a:extLst>
              <a:ext uri="{FF2B5EF4-FFF2-40B4-BE49-F238E27FC236}">
                <a16:creationId xmlns:a16="http://schemas.microsoft.com/office/drawing/2014/main" id="{A87F2EE7-462D-6CF8-C3F0-7A5E145CF339}"/>
              </a:ext>
            </a:extLst>
          </p:cNvPr>
          <p:cNvGrpSpPr/>
          <p:nvPr/>
        </p:nvGrpSpPr>
        <p:grpSpPr>
          <a:xfrm>
            <a:off x="219924" y="3531764"/>
            <a:ext cx="4888184" cy="914400"/>
            <a:chOff x="219924" y="3531764"/>
            <a:chExt cx="4888184" cy="914400"/>
          </a:xfrm>
        </p:grpSpPr>
        <p:pic>
          <p:nvPicPr>
            <p:cNvPr id="14" name="Graphic 13" descr="Clock with solid fill">
              <a:extLst>
                <a:ext uri="{FF2B5EF4-FFF2-40B4-BE49-F238E27FC236}">
                  <a16:creationId xmlns:a16="http://schemas.microsoft.com/office/drawing/2014/main" id="{CC4E240B-A1A6-E39A-9E0C-9CD5F4AFA6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9924" y="3531764"/>
              <a:ext cx="914400" cy="914400"/>
            </a:xfrm>
            <a:prstGeom prst="rect">
              <a:avLst/>
            </a:prstGeom>
          </p:spPr>
        </p:pic>
        <p:sp>
          <p:nvSpPr>
            <p:cNvPr id="20" name="TextBox 19">
              <a:extLst>
                <a:ext uri="{FF2B5EF4-FFF2-40B4-BE49-F238E27FC236}">
                  <a16:creationId xmlns:a16="http://schemas.microsoft.com/office/drawing/2014/main" id="{84069484-3B68-7E0D-4E26-81BD4E52FEA0}"/>
                </a:ext>
              </a:extLst>
            </p:cNvPr>
            <p:cNvSpPr txBox="1"/>
            <p:nvPr/>
          </p:nvSpPr>
          <p:spPr>
            <a:xfrm>
              <a:off x="1134324" y="3716561"/>
              <a:ext cx="3973784" cy="646331"/>
            </a:xfrm>
            <a:prstGeom prst="rect">
              <a:avLst/>
            </a:prstGeom>
            <a:noFill/>
          </p:spPr>
          <p:txBody>
            <a:bodyPr wrap="square" rtlCol="0">
              <a:spAutoFit/>
            </a:bodyPr>
            <a:lstStyle/>
            <a:p>
              <a:r>
                <a:rPr lang="en-US" dirty="0">
                  <a:solidFill>
                    <a:schemeClr val="tx2"/>
                  </a:solidFill>
                  <a:latin typeface="+mj-lt"/>
                </a:rPr>
                <a:t>Available 24/7, at home or in the library</a:t>
              </a:r>
            </a:p>
          </p:txBody>
        </p:sp>
      </p:grpSp>
      <p:grpSp>
        <p:nvGrpSpPr>
          <p:cNvPr id="24" name="Group 23">
            <a:extLst>
              <a:ext uri="{FF2B5EF4-FFF2-40B4-BE49-F238E27FC236}">
                <a16:creationId xmlns:a16="http://schemas.microsoft.com/office/drawing/2014/main" id="{7EF7BFD1-7A4F-6177-C377-0E4EF29EF8E0}"/>
              </a:ext>
            </a:extLst>
          </p:cNvPr>
          <p:cNvGrpSpPr/>
          <p:nvPr/>
        </p:nvGrpSpPr>
        <p:grpSpPr>
          <a:xfrm>
            <a:off x="219924" y="4956318"/>
            <a:ext cx="4888184" cy="965141"/>
            <a:chOff x="219924" y="4956318"/>
            <a:chExt cx="4888184" cy="965141"/>
          </a:xfrm>
        </p:grpSpPr>
        <p:pic>
          <p:nvPicPr>
            <p:cNvPr id="18" name="Graphic 17" descr="Map with pin with solid fill">
              <a:extLst>
                <a:ext uri="{FF2B5EF4-FFF2-40B4-BE49-F238E27FC236}">
                  <a16:creationId xmlns:a16="http://schemas.microsoft.com/office/drawing/2014/main" id="{CF1BDA8A-5F38-0941-153A-E8D6D73DC0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924" y="4956318"/>
              <a:ext cx="914400" cy="914400"/>
            </a:xfrm>
            <a:prstGeom prst="rect">
              <a:avLst/>
            </a:prstGeom>
          </p:spPr>
        </p:pic>
        <p:sp>
          <p:nvSpPr>
            <p:cNvPr id="21" name="TextBox 20">
              <a:extLst>
                <a:ext uri="{FF2B5EF4-FFF2-40B4-BE49-F238E27FC236}">
                  <a16:creationId xmlns:a16="http://schemas.microsoft.com/office/drawing/2014/main" id="{2895309C-9986-4C2C-D633-DF47E83BD229}"/>
                </a:ext>
              </a:extLst>
            </p:cNvPr>
            <p:cNvSpPr txBox="1"/>
            <p:nvPr/>
          </p:nvSpPr>
          <p:spPr>
            <a:xfrm>
              <a:off x="1134324" y="4998129"/>
              <a:ext cx="3973784" cy="923330"/>
            </a:xfrm>
            <a:prstGeom prst="rect">
              <a:avLst/>
            </a:prstGeom>
            <a:noFill/>
          </p:spPr>
          <p:txBody>
            <a:bodyPr wrap="square" rtlCol="0">
              <a:spAutoFit/>
            </a:bodyPr>
            <a:lstStyle/>
            <a:p>
              <a:r>
                <a:rPr lang="en-US" dirty="0">
                  <a:solidFill>
                    <a:schemeClr val="tx2"/>
                  </a:solidFill>
                  <a:latin typeface="+mj-lt"/>
                </a:rPr>
                <a:t>Customizable geography gives patrons full control of the material they see</a:t>
              </a:r>
            </a:p>
          </p:txBody>
        </p:sp>
      </p:grpSp>
    </p:spTree>
    <p:extLst>
      <p:ext uri="{BB962C8B-B14F-4D97-AF65-F5344CB8AC3E}">
        <p14:creationId xmlns:p14="http://schemas.microsoft.com/office/powerpoint/2010/main" val="1378415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D850FD8-37F8-EB09-7AD1-55B26B333E7B}"/>
              </a:ext>
            </a:extLst>
          </p:cNvPr>
          <p:cNvGrpSpPr/>
          <p:nvPr/>
        </p:nvGrpSpPr>
        <p:grpSpPr>
          <a:xfrm>
            <a:off x="285961" y="1131217"/>
            <a:ext cx="5671128" cy="1046441"/>
            <a:chOff x="332508" y="1265381"/>
            <a:chExt cx="5671128" cy="1046441"/>
          </a:xfrm>
        </p:grpSpPr>
        <p:grpSp>
          <p:nvGrpSpPr>
            <p:cNvPr id="9" name="Group 8">
              <a:extLst>
                <a:ext uri="{FF2B5EF4-FFF2-40B4-BE49-F238E27FC236}">
                  <a16:creationId xmlns:a16="http://schemas.microsoft.com/office/drawing/2014/main" id="{A9A97F14-38F2-F8CF-3B9A-A5E3F25393F5}"/>
                </a:ext>
              </a:extLst>
            </p:cNvPr>
            <p:cNvGrpSpPr/>
            <p:nvPr/>
          </p:nvGrpSpPr>
          <p:grpSpPr>
            <a:xfrm>
              <a:off x="332508" y="1265381"/>
              <a:ext cx="5493257" cy="400110"/>
              <a:chOff x="332508" y="1265381"/>
              <a:chExt cx="5493257" cy="400110"/>
            </a:xfrm>
          </p:grpSpPr>
          <p:sp>
            <p:nvSpPr>
              <p:cNvPr id="2" name="TextBox 1">
                <a:extLst>
                  <a:ext uri="{FF2B5EF4-FFF2-40B4-BE49-F238E27FC236}">
                    <a16:creationId xmlns:a16="http://schemas.microsoft.com/office/drawing/2014/main" id="{2594A905-5494-ED63-31C2-08C931638E9C}"/>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Simple, Pre-Formatted Reports</a:t>
                </a:r>
              </a:p>
            </p:txBody>
          </p:sp>
          <p:cxnSp>
            <p:nvCxnSpPr>
              <p:cNvPr id="8" name="Straight Connector 7">
                <a:extLst>
                  <a:ext uri="{FF2B5EF4-FFF2-40B4-BE49-F238E27FC236}">
                    <a16:creationId xmlns:a16="http://schemas.microsoft.com/office/drawing/2014/main" id="{BCDB973F-8914-4230-7E8F-AC3FC4C59CA0}"/>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CEEFF1B-0B0B-0DA1-E84F-9A7F1F223C99}"/>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Summary, comparison, and ranking reports collect data into exportable charts</a:t>
              </a:r>
            </a:p>
          </p:txBody>
        </p:sp>
      </p:grpSp>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sz="2800" dirty="0"/>
              <a:t>GALE BUSINESS: DEMOGRAPHICSNOW</a:t>
            </a:r>
          </a:p>
        </p:txBody>
      </p:sp>
      <p:pic>
        <p:nvPicPr>
          <p:cNvPr id="14" name="Picture 13" descr="A screenshot of a computer&#10;&#10;Description automatically generated">
            <a:extLst>
              <a:ext uri="{FF2B5EF4-FFF2-40B4-BE49-F238E27FC236}">
                <a16:creationId xmlns:a16="http://schemas.microsoft.com/office/drawing/2014/main" id="{6A45AC62-CECB-CC6B-EA50-D4CC57411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372" y="1131217"/>
            <a:ext cx="5811167" cy="4732256"/>
          </a:xfrm>
          <a:prstGeom prst="rect">
            <a:avLst/>
          </a:prstGeom>
          <a:ln w="15875">
            <a:solidFill>
              <a:schemeClr val="bg2">
                <a:lumMod val="75000"/>
              </a:schemeClr>
            </a:solidFill>
          </a:ln>
        </p:spPr>
      </p:pic>
    </p:spTree>
    <p:extLst>
      <p:ext uri="{BB962C8B-B14F-4D97-AF65-F5344CB8AC3E}">
        <p14:creationId xmlns:p14="http://schemas.microsoft.com/office/powerpoint/2010/main" val="2186210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C8225E12-B710-F650-DE2C-6ECFD149E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706" y="1131217"/>
            <a:ext cx="5814833" cy="4732256"/>
          </a:xfrm>
          <a:prstGeom prst="rect">
            <a:avLst/>
          </a:prstGeom>
          <a:ln w="15875">
            <a:solidFill>
              <a:schemeClr val="bg2">
                <a:lumMod val="75000"/>
              </a:schemeClr>
            </a:solidFill>
          </a:ln>
        </p:spPr>
      </p:pic>
      <p:grpSp>
        <p:nvGrpSpPr>
          <p:cNvPr id="15" name="Group 14">
            <a:extLst>
              <a:ext uri="{FF2B5EF4-FFF2-40B4-BE49-F238E27FC236}">
                <a16:creationId xmlns:a16="http://schemas.microsoft.com/office/drawing/2014/main" id="{BD850FD8-37F8-EB09-7AD1-55B26B333E7B}"/>
              </a:ext>
            </a:extLst>
          </p:cNvPr>
          <p:cNvGrpSpPr/>
          <p:nvPr/>
        </p:nvGrpSpPr>
        <p:grpSpPr>
          <a:xfrm>
            <a:off x="285961" y="1131217"/>
            <a:ext cx="5671128" cy="1046441"/>
            <a:chOff x="332508" y="1265381"/>
            <a:chExt cx="5671128" cy="1046441"/>
          </a:xfrm>
        </p:grpSpPr>
        <p:grpSp>
          <p:nvGrpSpPr>
            <p:cNvPr id="9" name="Group 8">
              <a:extLst>
                <a:ext uri="{FF2B5EF4-FFF2-40B4-BE49-F238E27FC236}">
                  <a16:creationId xmlns:a16="http://schemas.microsoft.com/office/drawing/2014/main" id="{A9A97F14-38F2-F8CF-3B9A-A5E3F25393F5}"/>
                </a:ext>
              </a:extLst>
            </p:cNvPr>
            <p:cNvGrpSpPr/>
            <p:nvPr/>
          </p:nvGrpSpPr>
          <p:grpSpPr>
            <a:xfrm>
              <a:off x="332508" y="1265381"/>
              <a:ext cx="5493257" cy="400110"/>
              <a:chOff x="332508" y="1265381"/>
              <a:chExt cx="5493257" cy="400110"/>
            </a:xfrm>
          </p:grpSpPr>
          <p:sp>
            <p:nvSpPr>
              <p:cNvPr id="2" name="TextBox 1">
                <a:extLst>
                  <a:ext uri="{FF2B5EF4-FFF2-40B4-BE49-F238E27FC236}">
                    <a16:creationId xmlns:a16="http://schemas.microsoft.com/office/drawing/2014/main" id="{2594A905-5494-ED63-31C2-08C931638E9C}"/>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Simple, Pre-Formatted Reports</a:t>
                </a:r>
              </a:p>
            </p:txBody>
          </p:sp>
          <p:cxnSp>
            <p:nvCxnSpPr>
              <p:cNvPr id="8" name="Straight Connector 7">
                <a:extLst>
                  <a:ext uri="{FF2B5EF4-FFF2-40B4-BE49-F238E27FC236}">
                    <a16:creationId xmlns:a16="http://schemas.microsoft.com/office/drawing/2014/main" id="{BCDB973F-8914-4230-7E8F-AC3FC4C59CA0}"/>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CEEFF1B-0B0B-0DA1-E84F-9A7F1F223C99}"/>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Summary, comparison, and ranking reports collect data into exportable charts</a:t>
              </a:r>
            </a:p>
          </p:txBody>
        </p:sp>
      </p:grpSp>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sz="2800" dirty="0"/>
              <a:t>GALE BUSINESS: DEMOGRAPHICSNOW</a:t>
            </a:r>
          </a:p>
        </p:txBody>
      </p:sp>
      <p:grpSp>
        <p:nvGrpSpPr>
          <p:cNvPr id="4" name="Group 3">
            <a:extLst>
              <a:ext uri="{FF2B5EF4-FFF2-40B4-BE49-F238E27FC236}">
                <a16:creationId xmlns:a16="http://schemas.microsoft.com/office/drawing/2014/main" id="{24A2EA7D-1BFB-965E-5D9B-DACE0477B9F1}"/>
              </a:ext>
            </a:extLst>
          </p:cNvPr>
          <p:cNvGrpSpPr/>
          <p:nvPr/>
        </p:nvGrpSpPr>
        <p:grpSpPr>
          <a:xfrm>
            <a:off x="285961" y="2292285"/>
            <a:ext cx="5671128" cy="1323440"/>
            <a:chOff x="332508" y="1265381"/>
            <a:chExt cx="5671128" cy="1323440"/>
          </a:xfrm>
        </p:grpSpPr>
        <p:grpSp>
          <p:nvGrpSpPr>
            <p:cNvPr id="5" name="Group 4">
              <a:extLst>
                <a:ext uri="{FF2B5EF4-FFF2-40B4-BE49-F238E27FC236}">
                  <a16:creationId xmlns:a16="http://schemas.microsoft.com/office/drawing/2014/main" id="{D5F76A07-3F0F-6508-8CD5-3F9F7F54524D}"/>
                </a:ext>
              </a:extLst>
            </p:cNvPr>
            <p:cNvGrpSpPr/>
            <p:nvPr/>
          </p:nvGrpSpPr>
          <p:grpSpPr>
            <a:xfrm>
              <a:off x="332508" y="1265381"/>
              <a:ext cx="5493257" cy="400110"/>
              <a:chOff x="332508" y="1265381"/>
              <a:chExt cx="5493257" cy="400110"/>
            </a:xfrm>
          </p:grpSpPr>
          <p:sp>
            <p:nvSpPr>
              <p:cNvPr id="7" name="TextBox 6">
                <a:extLst>
                  <a:ext uri="{FF2B5EF4-FFF2-40B4-BE49-F238E27FC236}">
                    <a16:creationId xmlns:a16="http://schemas.microsoft.com/office/drawing/2014/main" id="{E95A8C20-F11B-80A2-F83F-B7E21E423990}"/>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Advanced Reporting Features</a:t>
                </a:r>
              </a:p>
            </p:txBody>
          </p:sp>
          <p:cxnSp>
            <p:nvCxnSpPr>
              <p:cNvPr id="10" name="Straight Connector 9">
                <a:extLst>
                  <a:ext uri="{FF2B5EF4-FFF2-40B4-BE49-F238E27FC236}">
                    <a16:creationId xmlns:a16="http://schemas.microsoft.com/office/drawing/2014/main" id="{C813B831-0D61-6BC1-8C5A-23294094EDA6}"/>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D411C889-60E7-20B8-FB42-8F14A0BDB498}"/>
                </a:ext>
              </a:extLst>
            </p:cNvPr>
            <p:cNvSpPr txBox="1"/>
            <p:nvPr/>
          </p:nvSpPr>
          <p:spPr>
            <a:xfrm>
              <a:off x="332508" y="1665491"/>
              <a:ext cx="56711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Run reports using multiple self-selected variables to dive deeper into demographic trends and information</a:t>
              </a:r>
            </a:p>
          </p:txBody>
        </p:sp>
      </p:grpSp>
    </p:spTree>
    <p:extLst>
      <p:ext uri="{BB962C8B-B14F-4D97-AF65-F5344CB8AC3E}">
        <p14:creationId xmlns:p14="http://schemas.microsoft.com/office/powerpoint/2010/main" val="231984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web page&#10;&#10;Description automatically generated">
            <a:extLst>
              <a:ext uri="{FF2B5EF4-FFF2-40B4-BE49-F238E27FC236}">
                <a16:creationId xmlns:a16="http://schemas.microsoft.com/office/drawing/2014/main" id="{0F7A42E3-A174-DC73-5B7E-3214A053E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706" y="1151289"/>
            <a:ext cx="5814833" cy="4722220"/>
          </a:xfrm>
          <a:prstGeom prst="rect">
            <a:avLst/>
          </a:prstGeom>
          <a:ln w="15875">
            <a:solidFill>
              <a:schemeClr val="bg2">
                <a:lumMod val="75000"/>
              </a:schemeClr>
            </a:solidFill>
          </a:ln>
        </p:spPr>
      </p:pic>
      <p:grpSp>
        <p:nvGrpSpPr>
          <p:cNvPr id="15" name="Group 14">
            <a:extLst>
              <a:ext uri="{FF2B5EF4-FFF2-40B4-BE49-F238E27FC236}">
                <a16:creationId xmlns:a16="http://schemas.microsoft.com/office/drawing/2014/main" id="{BD850FD8-37F8-EB09-7AD1-55B26B333E7B}"/>
              </a:ext>
            </a:extLst>
          </p:cNvPr>
          <p:cNvGrpSpPr/>
          <p:nvPr/>
        </p:nvGrpSpPr>
        <p:grpSpPr>
          <a:xfrm>
            <a:off x="285961" y="1131217"/>
            <a:ext cx="5671128" cy="1046441"/>
            <a:chOff x="332508" y="1265381"/>
            <a:chExt cx="5671128" cy="1046441"/>
          </a:xfrm>
        </p:grpSpPr>
        <p:grpSp>
          <p:nvGrpSpPr>
            <p:cNvPr id="9" name="Group 8">
              <a:extLst>
                <a:ext uri="{FF2B5EF4-FFF2-40B4-BE49-F238E27FC236}">
                  <a16:creationId xmlns:a16="http://schemas.microsoft.com/office/drawing/2014/main" id="{A9A97F14-38F2-F8CF-3B9A-A5E3F25393F5}"/>
                </a:ext>
              </a:extLst>
            </p:cNvPr>
            <p:cNvGrpSpPr/>
            <p:nvPr/>
          </p:nvGrpSpPr>
          <p:grpSpPr>
            <a:xfrm>
              <a:off x="332508" y="1265381"/>
              <a:ext cx="5493257" cy="400110"/>
              <a:chOff x="332508" y="1265381"/>
              <a:chExt cx="5493257" cy="400110"/>
            </a:xfrm>
          </p:grpSpPr>
          <p:sp>
            <p:nvSpPr>
              <p:cNvPr id="2" name="TextBox 1">
                <a:extLst>
                  <a:ext uri="{FF2B5EF4-FFF2-40B4-BE49-F238E27FC236}">
                    <a16:creationId xmlns:a16="http://schemas.microsoft.com/office/drawing/2014/main" id="{2594A905-5494-ED63-31C2-08C931638E9C}"/>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Simple, Pre-Formatted Reports</a:t>
                </a:r>
              </a:p>
            </p:txBody>
          </p:sp>
          <p:cxnSp>
            <p:nvCxnSpPr>
              <p:cNvPr id="8" name="Straight Connector 7">
                <a:extLst>
                  <a:ext uri="{FF2B5EF4-FFF2-40B4-BE49-F238E27FC236}">
                    <a16:creationId xmlns:a16="http://schemas.microsoft.com/office/drawing/2014/main" id="{BCDB973F-8914-4230-7E8F-AC3FC4C59CA0}"/>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CEEFF1B-0B0B-0DA1-E84F-9A7F1F223C99}"/>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Summary, comparison, and ranking reports collect data into exportable charts</a:t>
              </a:r>
            </a:p>
          </p:txBody>
        </p:sp>
      </p:grpSp>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sz="2800" dirty="0"/>
              <a:t>GALE BUSINESS: DEMOGRAPHICSNOW</a:t>
            </a:r>
          </a:p>
        </p:txBody>
      </p:sp>
      <p:grpSp>
        <p:nvGrpSpPr>
          <p:cNvPr id="4" name="Group 3">
            <a:extLst>
              <a:ext uri="{FF2B5EF4-FFF2-40B4-BE49-F238E27FC236}">
                <a16:creationId xmlns:a16="http://schemas.microsoft.com/office/drawing/2014/main" id="{24A2EA7D-1BFB-965E-5D9B-DACE0477B9F1}"/>
              </a:ext>
            </a:extLst>
          </p:cNvPr>
          <p:cNvGrpSpPr/>
          <p:nvPr/>
        </p:nvGrpSpPr>
        <p:grpSpPr>
          <a:xfrm>
            <a:off x="285961" y="2292285"/>
            <a:ext cx="5671128" cy="1323440"/>
            <a:chOff x="332508" y="1265381"/>
            <a:chExt cx="5671128" cy="1323440"/>
          </a:xfrm>
        </p:grpSpPr>
        <p:grpSp>
          <p:nvGrpSpPr>
            <p:cNvPr id="5" name="Group 4">
              <a:extLst>
                <a:ext uri="{FF2B5EF4-FFF2-40B4-BE49-F238E27FC236}">
                  <a16:creationId xmlns:a16="http://schemas.microsoft.com/office/drawing/2014/main" id="{D5F76A07-3F0F-6508-8CD5-3F9F7F54524D}"/>
                </a:ext>
              </a:extLst>
            </p:cNvPr>
            <p:cNvGrpSpPr/>
            <p:nvPr/>
          </p:nvGrpSpPr>
          <p:grpSpPr>
            <a:xfrm>
              <a:off x="332508" y="1265381"/>
              <a:ext cx="5493257" cy="400110"/>
              <a:chOff x="332508" y="1265381"/>
              <a:chExt cx="5493257" cy="400110"/>
            </a:xfrm>
          </p:grpSpPr>
          <p:sp>
            <p:nvSpPr>
              <p:cNvPr id="7" name="TextBox 6">
                <a:extLst>
                  <a:ext uri="{FF2B5EF4-FFF2-40B4-BE49-F238E27FC236}">
                    <a16:creationId xmlns:a16="http://schemas.microsoft.com/office/drawing/2014/main" id="{E95A8C20-F11B-80A2-F83F-B7E21E423990}"/>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Advanced Reporting Features</a:t>
                </a:r>
              </a:p>
            </p:txBody>
          </p:sp>
          <p:cxnSp>
            <p:nvCxnSpPr>
              <p:cNvPr id="10" name="Straight Connector 9">
                <a:extLst>
                  <a:ext uri="{FF2B5EF4-FFF2-40B4-BE49-F238E27FC236}">
                    <a16:creationId xmlns:a16="http://schemas.microsoft.com/office/drawing/2014/main" id="{C813B831-0D61-6BC1-8C5A-23294094EDA6}"/>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D411C889-60E7-20B8-FB42-8F14A0BDB498}"/>
                </a:ext>
              </a:extLst>
            </p:cNvPr>
            <p:cNvSpPr txBox="1"/>
            <p:nvPr/>
          </p:nvSpPr>
          <p:spPr>
            <a:xfrm>
              <a:off x="332508" y="1665491"/>
              <a:ext cx="56711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Run reports using multiple self-selected variables to dive deeper into demographic trends and information</a:t>
              </a:r>
            </a:p>
          </p:txBody>
        </p:sp>
      </p:grpSp>
      <p:grpSp>
        <p:nvGrpSpPr>
          <p:cNvPr id="12" name="Group 11">
            <a:extLst>
              <a:ext uri="{FF2B5EF4-FFF2-40B4-BE49-F238E27FC236}">
                <a16:creationId xmlns:a16="http://schemas.microsoft.com/office/drawing/2014/main" id="{9F0A5269-75C4-8198-7E55-A616AA569925}"/>
              </a:ext>
            </a:extLst>
          </p:cNvPr>
          <p:cNvGrpSpPr/>
          <p:nvPr/>
        </p:nvGrpSpPr>
        <p:grpSpPr>
          <a:xfrm>
            <a:off x="285961" y="3653433"/>
            <a:ext cx="5671128" cy="1046441"/>
            <a:chOff x="332508" y="1265381"/>
            <a:chExt cx="5671128" cy="1046441"/>
          </a:xfrm>
        </p:grpSpPr>
        <p:grpSp>
          <p:nvGrpSpPr>
            <p:cNvPr id="14" name="Group 13">
              <a:extLst>
                <a:ext uri="{FF2B5EF4-FFF2-40B4-BE49-F238E27FC236}">
                  <a16:creationId xmlns:a16="http://schemas.microsoft.com/office/drawing/2014/main" id="{C4FD85B8-26D1-A39A-775D-BF40B197879C}"/>
                </a:ext>
              </a:extLst>
            </p:cNvPr>
            <p:cNvGrpSpPr/>
            <p:nvPr/>
          </p:nvGrpSpPr>
          <p:grpSpPr>
            <a:xfrm>
              <a:off x="332508" y="1265381"/>
              <a:ext cx="5493257" cy="400110"/>
              <a:chOff x="332508" y="1265381"/>
              <a:chExt cx="5493257" cy="400110"/>
            </a:xfrm>
          </p:grpSpPr>
          <p:sp>
            <p:nvSpPr>
              <p:cNvPr id="17" name="TextBox 16">
                <a:extLst>
                  <a:ext uri="{FF2B5EF4-FFF2-40B4-BE49-F238E27FC236}">
                    <a16:creationId xmlns:a16="http://schemas.microsoft.com/office/drawing/2014/main" id="{8FE7DFE7-CEC5-3383-2BAE-D154387AA19F}"/>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People and Company Search</a:t>
                </a:r>
              </a:p>
            </p:txBody>
          </p:sp>
          <p:cxnSp>
            <p:nvCxnSpPr>
              <p:cNvPr id="18" name="Straight Connector 17">
                <a:extLst>
                  <a:ext uri="{FF2B5EF4-FFF2-40B4-BE49-F238E27FC236}">
                    <a16:creationId xmlns:a16="http://schemas.microsoft.com/office/drawing/2014/main" id="{08D0A401-CBF2-9DA3-0590-89994B3D97F8}"/>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8647728-B358-A076-2F2D-DC0894EBDDCB}"/>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Find people or businesses based on key demographics like household size</a:t>
              </a:r>
              <a:r>
                <a:rPr lang="en-US" dirty="0">
                  <a:solidFill>
                    <a:srgbClr val="003865"/>
                  </a:solidFill>
                  <a:latin typeface="Trebuchet MS" panose="020B0603020202020204" pitchFamily="34" charset="0"/>
                </a:rPr>
                <a:t>, or industry code</a:t>
              </a: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p:txBody>
        </p:sp>
      </p:grpSp>
    </p:spTree>
    <p:extLst>
      <p:ext uri="{BB962C8B-B14F-4D97-AF65-F5344CB8AC3E}">
        <p14:creationId xmlns:p14="http://schemas.microsoft.com/office/powerpoint/2010/main" val="117745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map with a circle&#10;&#10;Description automatically generated">
            <a:extLst>
              <a:ext uri="{FF2B5EF4-FFF2-40B4-BE49-F238E27FC236}">
                <a16:creationId xmlns:a16="http://schemas.microsoft.com/office/drawing/2014/main" id="{D7B1A401-F1B3-DDBE-4825-C37D4CC71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706" y="1151289"/>
            <a:ext cx="5830144" cy="4708028"/>
          </a:xfrm>
          <a:prstGeom prst="rect">
            <a:avLst/>
          </a:prstGeom>
          <a:ln w="15875">
            <a:solidFill>
              <a:schemeClr val="bg2">
                <a:lumMod val="75000"/>
              </a:schemeClr>
            </a:solidFill>
          </a:ln>
        </p:spPr>
      </p:pic>
      <p:grpSp>
        <p:nvGrpSpPr>
          <p:cNvPr id="15" name="Group 14">
            <a:extLst>
              <a:ext uri="{FF2B5EF4-FFF2-40B4-BE49-F238E27FC236}">
                <a16:creationId xmlns:a16="http://schemas.microsoft.com/office/drawing/2014/main" id="{BD850FD8-37F8-EB09-7AD1-55B26B333E7B}"/>
              </a:ext>
            </a:extLst>
          </p:cNvPr>
          <p:cNvGrpSpPr/>
          <p:nvPr/>
        </p:nvGrpSpPr>
        <p:grpSpPr>
          <a:xfrm>
            <a:off x="285961" y="1131217"/>
            <a:ext cx="5671128" cy="1046441"/>
            <a:chOff x="332508" y="1265381"/>
            <a:chExt cx="5671128" cy="1046441"/>
          </a:xfrm>
        </p:grpSpPr>
        <p:grpSp>
          <p:nvGrpSpPr>
            <p:cNvPr id="9" name="Group 8">
              <a:extLst>
                <a:ext uri="{FF2B5EF4-FFF2-40B4-BE49-F238E27FC236}">
                  <a16:creationId xmlns:a16="http://schemas.microsoft.com/office/drawing/2014/main" id="{A9A97F14-38F2-F8CF-3B9A-A5E3F25393F5}"/>
                </a:ext>
              </a:extLst>
            </p:cNvPr>
            <p:cNvGrpSpPr/>
            <p:nvPr/>
          </p:nvGrpSpPr>
          <p:grpSpPr>
            <a:xfrm>
              <a:off x="332508" y="1265381"/>
              <a:ext cx="5493257" cy="400110"/>
              <a:chOff x="332508" y="1265381"/>
              <a:chExt cx="5493257" cy="400110"/>
            </a:xfrm>
          </p:grpSpPr>
          <p:sp>
            <p:nvSpPr>
              <p:cNvPr id="2" name="TextBox 1">
                <a:extLst>
                  <a:ext uri="{FF2B5EF4-FFF2-40B4-BE49-F238E27FC236}">
                    <a16:creationId xmlns:a16="http://schemas.microsoft.com/office/drawing/2014/main" id="{2594A905-5494-ED63-31C2-08C931638E9C}"/>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Simple, Pre-Formatted Reports</a:t>
                </a:r>
              </a:p>
            </p:txBody>
          </p:sp>
          <p:cxnSp>
            <p:nvCxnSpPr>
              <p:cNvPr id="8" name="Straight Connector 7">
                <a:extLst>
                  <a:ext uri="{FF2B5EF4-FFF2-40B4-BE49-F238E27FC236}">
                    <a16:creationId xmlns:a16="http://schemas.microsoft.com/office/drawing/2014/main" id="{BCDB973F-8914-4230-7E8F-AC3FC4C59CA0}"/>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CEEFF1B-0B0B-0DA1-E84F-9A7F1F223C99}"/>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Summary, comparison, and ranking reports collect data into exportable charts</a:t>
              </a:r>
            </a:p>
          </p:txBody>
        </p:sp>
      </p:grpSp>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sz="2800" dirty="0"/>
              <a:t>GALE BUSINESS: DEMOGRAPHICSNOW</a:t>
            </a:r>
          </a:p>
        </p:txBody>
      </p:sp>
      <p:grpSp>
        <p:nvGrpSpPr>
          <p:cNvPr id="4" name="Group 3">
            <a:extLst>
              <a:ext uri="{FF2B5EF4-FFF2-40B4-BE49-F238E27FC236}">
                <a16:creationId xmlns:a16="http://schemas.microsoft.com/office/drawing/2014/main" id="{24A2EA7D-1BFB-965E-5D9B-DACE0477B9F1}"/>
              </a:ext>
            </a:extLst>
          </p:cNvPr>
          <p:cNvGrpSpPr/>
          <p:nvPr/>
        </p:nvGrpSpPr>
        <p:grpSpPr>
          <a:xfrm>
            <a:off x="285961" y="2292285"/>
            <a:ext cx="5671128" cy="1323440"/>
            <a:chOff x="332508" y="1265381"/>
            <a:chExt cx="5671128" cy="1323440"/>
          </a:xfrm>
        </p:grpSpPr>
        <p:grpSp>
          <p:nvGrpSpPr>
            <p:cNvPr id="5" name="Group 4">
              <a:extLst>
                <a:ext uri="{FF2B5EF4-FFF2-40B4-BE49-F238E27FC236}">
                  <a16:creationId xmlns:a16="http://schemas.microsoft.com/office/drawing/2014/main" id="{D5F76A07-3F0F-6508-8CD5-3F9F7F54524D}"/>
                </a:ext>
              </a:extLst>
            </p:cNvPr>
            <p:cNvGrpSpPr/>
            <p:nvPr/>
          </p:nvGrpSpPr>
          <p:grpSpPr>
            <a:xfrm>
              <a:off x="332508" y="1265381"/>
              <a:ext cx="5493257" cy="400110"/>
              <a:chOff x="332508" y="1265381"/>
              <a:chExt cx="5493257" cy="400110"/>
            </a:xfrm>
          </p:grpSpPr>
          <p:sp>
            <p:nvSpPr>
              <p:cNvPr id="7" name="TextBox 6">
                <a:extLst>
                  <a:ext uri="{FF2B5EF4-FFF2-40B4-BE49-F238E27FC236}">
                    <a16:creationId xmlns:a16="http://schemas.microsoft.com/office/drawing/2014/main" id="{E95A8C20-F11B-80A2-F83F-B7E21E423990}"/>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Advanced Reporting Features</a:t>
                </a:r>
              </a:p>
            </p:txBody>
          </p:sp>
          <p:cxnSp>
            <p:nvCxnSpPr>
              <p:cNvPr id="10" name="Straight Connector 9">
                <a:extLst>
                  <a:ext uri="{FF2B5EF4-FFF2-40B4-BE49-F238E27FC236}">
                    <a16:creationId xmlns:a16="http://schemas.microsoft.com/office/drawing/2014/main" id="{C813B831-0D61-6BC1-8C5A-23294094EDA6}"/>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D411C889-60E7-20B8-FB42-8F14A0BDB498}"/>
                </a:ext>
              </a:extLst>
            </p:cNvPr>
            <p:cNvSpPr txBox="1"/>
            <p:nvPr/>
          </p:nvSpPr>
          <p:spPr>
            <a:xfrm>
              <a:off x="332508" y="1665491"/>
              <a:ext cx="56711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Run reports using multiple self-selected variables to dive deeper into demographic trends and information</a:t>
              </a:r>
            </a:p>
          </p:txBody>
        </p:sp>
      </p:grpSp>
      <p:grpSp>
        <p:nvGrpSpPr>
          <p:cNvPr id="12" name="Group 11">
            <a:extLst>
              <a:ext uri="{FF2B5EF4-FFF2-40B4-BE49-F238E27FC236}">
                <a16:creationId xmlns:a16="http://schemas.microsoft.com/office/drawing/2014/main" id="{9F0A5269-75C4-8198-7E55-A616AA569925}"/>
              </a:ext>
            </a:extLst>
          </p:cNvPr>
          <p:cNvGrpSpPr/>
          <p:nvPr/>
        </p:nvGrpSpPr>
        <p:grpSpPr>
          <a:xfrm>
            <a:off x="285961" y="3653433"/>
            <a:ext cx="5671128" cy="1046441"/>
            <a:chOff x="332508" y="1265381"/>
            <a:chExt cx="5671128" cy="1046441"/>
          </a:xfrm>
        </p:grpSpPr>
        <p:grpSp>
          <p:nvGrpSpPr>
            <p:cNvPr id="14" name="Group 13">
              <a:extLst>
                <a:ext uri="{FF2B5EF4-FFF2-40B4-BE49-F238E27FC236}">
                  <a16:creationId xmlns:a16="http://schemas.microsoft.com/office/drawing/2014/main" id="{C4FD85B8-26D1-A39A-775D-BF40B197879C}"/>
                </a:ext>
              </a:extLst>
            </p:cNvPr>
            <p:cNvGrpSpPr/>
            <p:nvPr/>
          </p:nvGrpSpPr>
          <p:grpSpPr>
            <a:xfrm>
              <a:off x="332508" y="1265381"/>
              <a:ext cx="5493257" cy="400110"/>
              <a:chOff x="332508" y="1265381"/>
              <a:chExt cx="5493257" cy="400110"/>
            </a:xfrm>
          </p:grpSpPr>
          <p:sp>
            <p:nvSpPr>
              <p:cNvPr id="17" name="TextBox 16">
                <a:extLst>
                  <a:ext uri="{FF2B5EF4-FFF2-40B4-BE49-F238E27FC236}">
                    <a16:creationId xmlns:a16="http://schemas.microsoft.com/office/drawing/2014/main" id="{8FE7DFE7-CEC5-3383-2BAE-D154387AA19F}"/>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People and Company Search</a:t>
                </a:r>
              </a:p>
            </p:txBody>
          </p:sp>
          <p:cxnSp>
            <p:nvCxnSpPr>
              <p:cNvPr id="18" name="Straight Connector 17">
                <a:extLst>
                  <a:ext uri="{FF2B5EF4-FFF2-40B4-BE49-F238E27FC236}">
                    <a16:creationId xmlns:a16="http://schemas.microsoft.com/office/drawing/2014/main" id="{08D0A401-CBF2-9DA3-0590-89994B3D97F8}"/>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8647728-B358-A076-2F2D-DC0894EBDDCB}"/>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rPr>
                <a:t>Find people or businesses based on key demographics like household size, or industry code</a:t>
              </a:r>
            </a:p>
          </p:txBody>
        </p:sp>
      </p:grpSp>
      <p:grpSp>
        <p:nvGrpSpPr>
          <p:cNvPr id="13" name="Group 12">
            <a:extLst>
              <a:ext uri="{FF2B5EF4-FFF2-40B4-BE49-F238E27FC236}">
                <a16:creationId xmlns:a16="http://schemas.microsoft.com/office/drawing/2014/main" id="{73EB02F2-004B-32DE-C9B3-5291B670D4AB}"/>
              </a:ext>
            </a:extLst>
          </p:cNvPr>
          <p:cNvGrpSpPr/>
          <p:nvPr/>
        </p:nvGrpSpPr>
        <p:grpSpPr>
          <a:xfrm>
            <a:off x="285961" y="4812879"/>
            <a:ext cx="5671128" cy="1323440"/>
            <a:chOff x="332508" y="1265381"/>
            <a:chExt cx="5671128" cy="1323440"/>
          </a:xfrm>
        </p:grpSpPr>
        <p:grpSp>
          <p:nvGrpSpPr>
            <p:cNvPr id="19" name="Group 18">
              <a:extLst>
                <a:ext uri="{FF2B5EF4-FFF2-40B4-BE49-F238E27FC236}">
                  <a16:creationId xmlns:a16="http://schemas.microsoft.com/office/drawing/2014/main" id="{EFDB945A-6417-0EA3-6208-9A5705E72769}"/>
                </a:ext>
              </a:extLst>
            </p:cNvPr>
            <p:cNvGrpSpPr/>
            <p:nvPr/>
          </p:nvGrpSpPr>
          <p:grpSpPr>
            <a:xfrm>
              <a:off x="332508" y="1265381"/>
              <a:ext cx="5493257" cy="400110"/>
              <a:chOff x="332508" y="1265381"/>
              <a:chExt cx="5493257" cy="400110"/>
            </a:xfrm>
          </p:grpSpPr>
          <p:sp>
            <p:nvSpPr>
              <p:cNvPr id="22" name="TextBox 21">
                <a:extLst>
                  <a:ext uri="{FF2B5EF4-FFF2-40B4-BE49-F238E27FC236}">
                    <a16:creationId xmlns:a16="http://schemas.microsoft.com/office/drawing/2014/main" id="{009ABFE4-C7DF-53EE-7FD3-18FA40488E53}"/>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Mapping Capabilities</a:t>
                </a:r>
              </a:p>
            </p:txBody>
          </p:sp>
          <p:cxnSp>
            <p:nvCxnSpPr>
              <p:cNvPr id="23" name="Straight Connector 22">
                <a:extLst>
                  <a:ext uri="{FF2B5EF4-FFF2-40B4-BE49-F238E27FC236}">
                    <a16:creationId xmlns:a16="http://schemas.microsoft.com/office/drawing/2014/main" id="{37773338-DB18-A4C2-9BD9-15C4C8ED853D}"/>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CC9A355F-E608-E6A3-EF0D-FCB285E26338}"/>
                </a:ext>
              </a:extLst>
            </p:cNvPr>
            <p:cNvSpPr txBox="1"/>
            <p:nvPr/>
          </p:nvSpPr>
          <p:spPr>
            <a:xfrm>
              <a:off x="332508" y="1665491"/>
              <a:ext cx="56711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Trebuchet MS" panose="020B0603020202020204" pitchFamily="34" charset="0"/>
                </a:rPr>
                <a:t>See demographic information laid out on a map to better understand the makeup of a target area, utilize traffic counts to find the most travelled roads</a:t>
              </a:r>
              <a:endParaRPr kumimoji="0" lang="en-US" sz="1800" b="0" i="0" u="none" strike="noStrike" kern="1200" cap="none" spc="0" normalizeH="0" baseline="0" noProof="0" dirty="0">
                <a:ln>
                  <a:noFill/>
                </a:ln>
                <a:solidFill>
                  <a:srgbClr val="003865"/>
                </a:solidFill>
                <a:effectLst/>
                <a:uLnTx/>
                <a:uFillTx/>
                <a:latin typeface="Trebuchet MS" panose="020B0603020202020204" pitchFamily="34" charset="0"/>
                <a:ea typeface="+mn-ea"/>
                <a:cs typeface="+mn-cs"/>
              </a:endParaRPr>
            </a:p>
          </p:txBody>
        </p:sp>
      </p:grpSp>
    </p:spTree>
    <p:extLst>
      <p:ext uri="{BB962C8B-B14F-4D97-AF65-F5344CB8AC3E}">
        <p14:creationId xmlns:p14="http://schemas.microsoft.com/office/powerpoint/2010/main" val="4580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sz="2800" dirty="0"/>
              <a:t>KEY CONTENT FOR BUSINESSES</a:t>
            </a:r>
          </a:p>
        </p:txBody>
      </p:sp>
      <p:grpSp>
        <p:nvGrpSpPr>
          <p:cNvPr id="12" name="Group 11">
            <a:extLst>
              <a:ext uri="{FF2B5EF4-FFF2-40B4-BE49-F238E27FC236}">
                <a16:creationId xmlns:a16="http://schemas.microsoft.com/office/drawing/2014/main" id="{0B998D8C-A10C-F933-210E-60F83E3D7AEF}"/>
              </a:ext>
            </a:extLst>
          </p:cNvPr>
          <p:cNvGrpSpPr/>
          <p:nvPr/>
        </p:nvGrpSpPr>
        <p:grpSpPr>
          <a:xfrm>
            <a:off x="453808" y="1640534"/>
            <a:ext cx="2922309" cy="3563452"/>
            <a:chOff x="453808" y="1640534"/>
            <a:chExt cx="2922309" cy="3563452"/>
          </a:xfrm>
        </p:grpSpPr>
        <p:grpSp>
          <p:nvGrpSpPr>
            <p:cNvPr id="8" name="Group 7">
              <a:extLst>
                <a:ext uri="{FF2B5EF4-FFF2-40B4-BE49-F238E27FC236}">
                  <a16:creationId xmlns:a16="http://schemas.microsoft.com/office/drawing/2014/main" id="{DF421821-AD45-4EC3-9473-1BC09130471F}"/>
                </a:ext>
              </a:extLst>
            </p:cNvPr>
            <p:cNvGrpSpPr/>
            <p:nvPr/>
          </p:nvGrpSpPr>
          <p:grpSpPr>
            <a:xfrm>
              <a:off x="956095" y="1640534"/>
              <a:ext cx="1706251" cy="1706251"/>
              <a:chOff x="956096" y="1667494"/>
              <a:chExt cx="1706251" cy="1706251"/>
            </a:xfrm>
          </p:grpSpPr>
          <p:sp>
            <p:nvSpPr>
              <p:cNvPr id="5" name="Oval 4">
                <a:extLst>
                  <a:ext uri="{FF2B5EF4-FFF2-40B4-BE49-F238E27FC236}">
                    <a16:creationId xmlns:a16="http://schemas.microsoft.com/office/drawing/2014/main" id="{60E9A21F-4005-32DC-6878-64A645DBE2F0}"/>
                  </a:ext>
                </a:extLst>
              </p:cNvPr>
              <p:cNvSpPr/>
              <p:nvPr/>
            </p:nvSpPr>
            <p:spPr>
              <a:xfrm>
                <a:off x="956096" y="1667494"/>
                <a:ext cx="1706251" cy="17062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Users with solid fill">
                <a:extLst>
                  <a:ext uri="{FF2B5EF4-FFF2-40B4-BE49-F238E27FC236}">
                    <a16:creationId xmlns:a16="http://schemas.microsoft.com/office/drawing/2014/main" id="{53DCC268-7C66-A126-17DC-377BACEE77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571" y="1762969"/>
                <a:ext cx="1515299" cy="1515299"/>
              </a:xfrm>
              <a:prstGeom prst="rect">
                <a:avLst/>
              </a:prstGeom>
            </p:spPr>
          </p:pic>
        </p:grpSp>
        <p:sp>
          <p:nvSpPr>
            <p:cNvPr id="2" name="TextBox 1">
              <a:extLst>
                <a:ext uri="{FF2B5EF4-FFF2-40B4-BE49-F238E27FC236}">
                  <a16:creationId xmlns:a16="http://schemas.microsoft.com/office/drawing/2014/main" id="{9A20C7C6-B296-39FC-0890-426D209843F0}"/>
                </a:ext>
              </a:extLst>
            </p:cNvPr>
            <p:cNvSpPr txBox="1"/>
            <p:nvPr/>
          </p:nvSpPr>
          <p:spPr>
            <a:xfrm>
              <a:off x="453808" y="3511215"/>
              <a:ext cx="2922309" cy="1692771"/>
            </a:xfrm>
            <a:prstGeom prst="rect">
              <a:avLst/>
            </a:prstGeom>
            <a:noFill/>
          </p:spPr>
          <p:txBody>
            <a:bodyPr wrap="square" rtlCol="0">
              <a:spAutoFit/>
            </a:bodyPr>
            <a:lstStyle/>
            <a:p>
              <a:pPr algn="ctr"/>
              <a:r>
                <a:rPr lang="en-US" sz="2400" b="1" dirty="0">
                  <a:solidFill>
                    <a:srgbClr val="00A9E0"/>
                  </a:solidFill>
                  <a:latin typeface="+mj-lt"/>
                </a:rPr>
                <a:t>DEMOGRAPHICS</a:t>
              </a:r>
            </a:p>
            <a:p>
              <a:pPr marL="342900" indent="-342900">
                <a:buFont typeface="Arial" panose="020B0604020202020204" pitchFamily="34" charset="0"/>
                <a:buChar char="•"/>
              </a:pPr>
              <a:r>
                <a:rPr lang="en-US" sz="2000" dirty="0">
                  <a:solidFill>
                    <a:schemeClr val="tx2"/>
                  </a:solidFill>
                  <a:latin typeface="+mj-lt"/>
                </a:rPr>
                <a:t>Population</a:t>
              </a:r>
            </a:p>
            <a:p>
              <a:pPr marL="342900" indent="-342900">
                <a:buFont typeface="Arial" panose="020B0604020202020204" pitchFamily="34" charset="0"/>
                <a:buChar char="•"/>
              </a:pPr>
              <a:r>
                <a:rPr lang="en-US" sz="2000" dirty="0">
                  <a:solidFill>
                    <a:schemeClr val="tx2"/>
                  </a:solidFill>
                  <a:latin typeface="+mj-lt"/>
                </a:rPr>
                <a:t>Age</a:t>
              </a:r>
            </a:p>
            <a:p>
              <a:pPr marL="342900" indent="-342900">
                <a:buFont typeface="Arial" panose="020B0604020202020204" pitchFamily="34" charset="0"/>
                <a:buChar char="•"/>
              </a:pPr>
              <a:r>
                <a:rPr lang="en-US" sz="2000" dirty="0">
                  <a:solidFill>
                    <a:schemeClr val="tx2"/>
                  </a:solidFill>
                  <a:latin typeface="+mj-lt"/>
                </a:rPr>
                <a:t>Ethnicity</a:t>
              </a:r>
            </a:p>
            <a:p>
              <a:pPr marL="342900" indent="-342900">
                <a:buFont typeface="Arial" panose="020B0604020202020204" pitchFamily="34" charset="0"/>
                <a:buChar char="•"/>
              </a:pPr>
              <a:r>
                <a:rPr lang="en-US" sz="2000" dirty="0">
                  <a:solidFill>
                    <a:schemeClr val="tx2"/>
                  </a:solidFill>
                  <a:latin typeface="+mj-lt"/>
                </a:rPr>
                <a:t>Income</a:t>
              </a:r>
            </a:p>
          </p:txBody>
        </p:sp>
      </p:grpSp>
      <p:grpSp>
        <p:nvGrpSpPr>
          <p:cNvPr id="13" name="Group 12">
            <a:extLst>
              <a:ext uri="{FF2B5EF4-FFF2-40B4-BE49-F238E27FC236}">
                <a16:creationId xmlns:a16="http://schemas.microsoft.com/office/drawing/2014/main" id="{AA4BA450-93BF-3D1E-AD4E-8DCAF1E15F46}"/>
              </a:ext>
            </a:extLst>
          </p:cNvPr>
          <p:cNvGrpSpPr/>
          <p:nvPr/>
        </p:nvGrpSpPr>
        <p:grpSpPr>
          <a:xfrm>
            <a:off x="4254781" y="1572017"/>
            <a:ext cx="3682440" cy="3631970"/>
            <a:chOff x="4254781" y="1572017"/>
            <a:chExt cx="3682440" cy="3631970"/>
          </a:xfrm>
        </p:grpSpPr>
        <p:sp>
          <p:nvSpPr>
            <p:cNvPr id="3" name="TextBox 2">
              <a:extLst>
                <a:ext uri="{FF2B5EF4-FFF2-40B4-BE49-F238E27FC236}">
                  <a16:creationId xmlns:a16="http://schemas.microsoft.com/office/drawing/2014/main" id="{53D4E37F-8C4A-AEB1-44D2-4146CE9F3D3B}"/>
                </a:ext>
              </a:extLst>
            </p:cNvPr>
            <p:cNvSpPr txBox="1"/>
            <p:nvPr/>
          </p:nvSpPr>
          <p:spPr>
            <a:xfrm>
              <a:off x="4254781" y="3511216"/>
              <a:ext cx="3682440" cy="1692771"/>
            </a:xfrm>
            <a:prstGeom prst="rect">
              <a:avLst/>
            </a:prstGeom>
            <a:noFill/>
          </p:spPr>
          <p:txBody>
            <a:bodyPr wrap="square" rtlCol="0">
              <a:spAutoFit/>
            </a:bodyPr>
            <a:lstStyle/>
            <a:p>
              <a:pPr algn="ctr"/>
              <a:r>
                <a:rPr lang="en-US" sz="2400" b="1" dirty="0">
                  <a:solidFill>
                    <a:srgbClr val="00A9E0"/>
                  </a:solidFill>
                  <a:latin typeface="+mj-lt"/>
                </a:rPr>
                <a:t>CONSUMER SPENDING</a:t>
              </a:r>
            </a:p>
            <a:p>
              <a:pPr marL="342900" indent="-342900">
                <a:buFont typeface="Arial" panose="020B0604020202020204" pitchFamily="34" charset="0"/>
                <a:buChar char="•"/>
              </a:pPr>
              <a:r>
                <a:rPr lang="en-US" sz="2000" dirty="0">
                  <a:solidFill>
                    <a:schemeClr val="tx2"/>
                  </a:solidFill>
                  <a:latin typeface="+mj-lt"/>
                </a:rPr>
                <a:t>Apparel</a:t>
              </a:r>
            </a:p>
            <a:p>
              <a:pPr marL="342900" indent="-342900">
                <a:buFont typeface="Arial" panose="020B0604020202020204" pitchFamily="34" charset="0"/>
                <a:buChar char="•"/>
              </a:pPr>
              <a:r>
                <a:rPr lang="en-US" sz="2000" dirty="0">
                  <a:solidFill>
                    <a:schemeClr val="tx2"/>
                  </a:solidFill>
                  <a:latin typeface="+mj-lt"/>
                </a:rPr>
                <a:t>Alcohol</a:t>
              </a:r>
            </a:p>
            <a:p>
              <a:pPr marL="342900" indent="-342900">
                <a:buFont typeface="Arial" panose="020B0604020202020204" pitchFamily="34" charset="0"/>
                <a:buChar char="•"/>
              </a:pPr>
              <a:r>
                <a:rPr lang="en-US" sz="2000" dirty="0">
                  <a:solidFill>
                    <a:schemeClr val="tx2"/>
                  </a:solidFill>
                  <a:latin typeface="+mj-lt"/>
                </a:rPr>
                <a:t>Food/Beverage</a:t>
              </a:r>
            </a:p>
            <a:p>
              <a:pPr marL="342900" indent="-342900">
                <a:buFont typeface="Arial" panose="020B0604020202020204" pitchFamily="34" charset="0"/>
                <a:buChar char="•"/>
              </a:pPr>
              <a:r>
                <a:rPr lang="en-US" sz="2000" dirty="0">
                  <a:solidFill>
                    <a:schemeClr val="tx2"/>
                  </a:solidFill>
                  <a:latin typeface="+mj-lt"/>
                </a:rPr>
                <a:t>Healthcare</a:t>
              </a:r>
            </a:p>
          </p:txBody>
        </p:sp>
        <p:grpSp>
          <p:nvGrpSpPr>
            <p:cNvPr id="9" name="Group 8">
              <a:extLst>
                <a:ext uri="{FF2B5EF4-FFF2-40B4-BE49-F238E27FC236}">
                  <a16:creationId xmlns:a16="http://schemas.microsoft.com/office/drawing/2014/main" id="{A833A8B4-A87A-8A0A-69D9-3006592CB0CD}"/>
                </a:ext>
              </a:extLst>
            </p:cNvPr>
            <p:cNvGrpSpPr/>
            <p:nvPr/>
          </p:nvGrpSpPr>
          <p:grpSpPr>
            <a:xfrm>
              <a:off x="5242874" y="1572017"/>
              <a:ext cx="1706251" cy="1706251"/>
              <a:chOff x="3963187" y="972930"/>
              <a:chExt cx="1706251" cy="1706251"/>
            </a:xfrm>
          </p:grpSpPr>
          <p:sp>
            <p:nvSpPr>
              <p:cNvPr id="6" name="Oval 5">
                <a:extLst>
                  <a:ext uri="{FF2B5EF4-FFF2-40B4-BE49-F238E27FC236}">
                    <a16:creationId xmlns:a16="http://schemas.microsoft.com/office/drawing/2014/main" id="{E1CB3325-B393-748E-FB35-A93D81000924}"/>
                  </a:ext>
                </a:extLst>
              </p:cNvPr>
              <p:cNvSpPr/>
              <p:nvPr/>
            </p:nvSpPr>
            <p:spPr>
              <a:xfrm>
                <a:off x="3963187" y="972930"/>
                <a:ext cx="1706251" cy="17062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Money with solid fill">
                <a:extLst>
                  <a:ext uri="{FF2B5EF4-FFF2-40B4-BE49-F238E27FC236}">
                    <a16:creationId xmlns:a16="http://schemas.microsoft.com/office/drawing/2014/main" id="{B2579A0C-5B61-16B9-770A-964B54BC6F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6390" y="1186188"/>
                <a:ext cx="1178321" cy="1178321"/>
              </a:xfrm>
              <a:prstGeom prst="rect">
                <a:avLst/>
              </a:prstGeom>
            </p:spPr>
          </p:pic>
        </p:grpSp>
      </p:grpSp>
      <p:grpSp>
        <p:nvGrpSpPr>
          <p:cNvPr id="14" name="Group 13">
            <a:extLst>
              <a:ext uri="{FF2B5EF4-FFF2-40B4-BE49-F238E27FC236}">
                <a16:creationId xmlns:a16="http://schemas.microsoft.com/office/drawing/2014/main" id="{E1837ABA-ADD8-D066-4F1A-4CEA4DF14B98}"/>
              </a:ext>
            </a:extLst>
          </p:cNvPr>
          <p:cNvGrpSpPr/>
          <p:nvPr/>
        </p:nvGrpSpPr>
        <p:grpSpPr>
          <a:xfrm>
            <a:off x="8815884" y="1572017"/>
            <a:ext cx="3126855" cy="3631971"/>
            <a:chOff x="8815884" y="1572017"/>
            <a:chExt cx="3126855" cy="3631971"/>
          </a:xfrm>
        </p:grpSpPr>
        <p:sp>
          <p:nvSpPr>
            <p:cNvPr id="4" name="TextBox 3">
              <a:extLst>
                <a:ext uri="{FF2B5EF4-FFF2-40B4-BE49-F238E27FC236}">
                  <a16:creationId xmlns:a16="http://schemas.microsoft.com/office/drawing/2014/main" id="{DF0BFF65-35C2-61C2-61FA-9C3E42D04465}"/>
                </a:ext>
              </a:extLst>
            </p:cNvPr>
            <p:cNvSpPr txBox="1"/>
            <p:nvPr/>
          </p:nvSpPr>
          <p:spPr>
            <a:xfrm>
              <a:off x="8815884" y="3511217"/>
              <a:ext cx="3126855" cy="1692771"/>
            </a:xfrm>
            <a:prstGeom prst="rect">
              <a:avLst/>
            </a:prstGeom>
            <a:noFill/>
          </p:spPr>
          <p:txBody>
            <a:bodyPr wrap="square" rtlCol="0">
              <a:spAutoFit/>
            </a:bodyPr>
            <a:lstStyle/>
            <a:p>
              <a:pPr algn="ctr"/>
              <a:r>
                <a:rPr lang="en-US" sz="2400" b="1" dirty="0">
                  <a:solidFill>
                    <a:srgbClr val="00A9E0"/>
                  </a:solidFill>
                  <a:latin typeface="+mj-lt"/>
                </a:rPr>
                <a:t>PSYCHOGRAPHICS</a:t>
              </a:r>
            </a:p>
            <a:p>
              <a:pPr marL="342900" indent="-342900">
                <a:buFont typeface="Arial" panose="020B0604020202020204" pitchFamily="34" charset="0"/>
                <a:buChar char="•"/>
              </a:pPr>
              <a:r>
                <a:rPr lang="en-US" sz="2000" dirty="0">
                  <a:solidFill>
                    <a:schemeClr val="tx2"/>
                  </a:solidFill>
                  <a:latin typeface="+mj-lt"/>
                </a:rPr>
                <a:t>Values</a:t>
              </a:r>
            </a:p>
            <a:p>
              <a:pPr marL="342900" indent="-342900">
                <a:buFont typeface="Arial" panose="020B0604020202020204" pitchFamily="34" charset="0"/>
                <a:buChar char="•"/>
              </a:pPr>
              <a:r>
                <a:rPr lang="en-US" sz="2000" dirty="0">
                  <a:solidFill>
                    <a:schemeClr val="tx2"/>
                  </a:solidFill>
                  <a:latin typeface="+mj-lt"/>
                </a:rPr>
                <a:t>Attitudes</a:t>
              </a:r>
            </a:p>
            <a:p>
              <a:pPr marL="342900" indent="-342900">
                <a:buFont typeface="Arial" panose="020B0604020202020204" pitchFamily="34" charset="0"/>
                <a:buChar char="•"/>
              </a:pPr>
              <a:r>
                <a:rPr lang="en-US" sz="2000" dirty="0">
                  <a:solidFill>
                    <a:schemeClr val="tx2"/>
                  </a:solidFill>
                  <a:latin typeface="+mj-lt"/>
                </a:rPr>
                <a:t>Interests</a:t>
              </a:r>
            </a:p>
            <a:p>
              <a:pPr marL="342900" indent="-342900">
                <a:buFont typeface="Arial" panose="020B0604020202020204" pitchFamily="34" charset="0"/>
                <a:buChar char="•"/>
              </a:pPr>
              <a:r>
                <a:rPr lang="en-US" sz="2000" dirty="0">
                  <a:solidFill>
                    <a:schemeClr val="tx2"/>
                  </a:solidFill>
                  <a:latin typeface="+mj-lt"/>
                </a:rPr>
                <a:t>Lifestyles</a:t>
              </a:r>
            </a:p>
          </p:txBody>
        </p:sp>
        <p:grpSp>
          <p:nvGrpSpPr>
            <p:cNvPr id="10" name="Group 9">
              <a:extLst>
                <a:ext uri="{FF2B5EF4-FFF2-40B4-BE49-F238E27FC236}">
                  <a16:creationId xmlns:a16="http://schemas.microsoft.com/office/drawing/2014/main" id="{A879DAF4-B0C4-8FDC-6181-1F0CFE8895CE}"/>
                </a:ext>
              </a:extLst>
            </p:cNvPr>
            <p:cNvGrpSpPr/>
            <p:nvPr/>
          </p:nvGrpSpPr>
          <p:grpSpPr>
            <a:xfrm>
              <a:off x="9529653" y="1572017"/>
              <a:ext cx="1706251" cy="1706251"/>
              <a:chOff x="8653904" y="972930"/>
              <a:chExt cx="1706251" cy="1706251"/>
            </a:xfrm>
          </p:grpSpPr>
          <p:sp>
            <p:nvSpPr>
              <p:cNvPr id="7" name="Oval 6">
                <a:extLst>
                  <a:ext uri="{FF2B5EF4-FFF2-40B4-BE49-F238E27FC236}">
                    <a16:creationId xmlns:a16="http://schemas.microsoft.com/office/drawing/2014/main" id="{F6629B4C-7AD5-6049-AD9D-57E4C933C4EE}"/>
                  </a:ext>
                </a:extLst>
              </p:cNvPr>
              <p:cNvSpPr/>
              <p:nvPr/>
            </p:nvSpPr>
            <p:spPr>
              <a:xfrm>
                <a:off x="8653904" y="972930"/>
                <a:ext cx="1706251" cy="17062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Head with gears with solid fill">
                <a:extLst>
                  <a:ext uri="{FF2B5EF4-FFF2-40B4-BE49-F238E27FC236}">
                    <a16:creationId xmlns:a16="http://schemas.microsoft.com/office/drawing/2014/main" id="{62D7DD4F-8027-D7C5-518C-5936F23E53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4429" y="1211417"/>
                <a:ext cx="1187098" cy="1187098"/>
              </a:xfrm>
              <a:prstGeom prst="rect">
                <a:avLst/>
              </a:prstGeom>
            </p:spPr>
          </p:pic>
        </p:grpSp>
      </p:grpSp>
    </p:spTree>
    <p:extLst>
      <p:ext uri="{BB962C8B-B14F-4D97-AF65-F5344CB8AC3E}">
        <p14:creationId xmlns:p14="http://schemas.microsoft.com/office/powerpoint/2010/main" val="4020275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sz="2800" dirty="0"/>
              <a:t>HOMEPAGE ORGANIZATION</a:t>
            </a:r>
          </a:p>
        </p:txBody>
      </p:sp>
      <p:pic>
        <p:nvPicPr>
          <p:cNvPr id="18" name="Picture 17" descr="A screenshot of a computer&#10;&#10;Description automatically generated">
            <a:extLst>
              <a:ext uri="{FF2B5EF4-FFF2-40B4-BE49-F238E27FC236}">
                <a16:creationId xmlns:a16="http://schemas.microsoft.com/office/drawing/2014/main" id="{942FC45F-A571-1020-B7C8-D9E38AF33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688" y="1146669"/>
            <a:ext cx="7672212" cy="4696638"/>
          </a:xfrm>
          <a:prstGeom prst="rect">
            <a:avLst/>
          </a:prstGeom>
          <a:ln w="15875">
            <a:solidFill>
              <a:schemeClr val="bg2">
                <a:lumMod val="75000"/>
              </a:schemeClr>
            </a:solidFill>
          </a:ln>
        </p:spPr>
      </p:pic>
      <p:grpSp>
        <p:nvGrpSpPr>
          <p:cNvPr id="7" name="Group 6">
            <a:extLst>
              <a:ext uri="{FF2B5EF4-FFF2-40B4-BE49-F238E27FC236}">
                <a16:creationId xmlns:a16="http://schemas.microsoft.com/office/drawing/2014/main" id="{6F8B1852-4BCC-604C-CDF6-FEEA3E61A78A}"/>
              </a:ext>
            </a:extLst>
          </p:cNvPr>
          <p:cNvGrpSpPr/>
          <p:nvPr/>
        </p:nvGrpSpPr>
        <p:grpSpPr>
          <a:xfrm>
            <a:off x="80914" y="1210618"/>
            <a:ext cx="6561839" cy="1754326"/>
            <a:chOff x="80914" y="1210618"/>
            <a:chExt cx="6561839" cy="1754326"/>
          </a:xfrm>
        </p:grpSpPr>
        <p:pic>
          <p:nvPicPr>
            <p:cNvPr id="20" name="Picture 19">
              <a:extLst>
                <a:ext uri="{FF2B5EF4-FFF2-40B4-BE49-F238E27FC236}">
                  <a16:creationId xmlns:a16="http://schemas.microsoft.com/office/drawing/2014/main" id="{D0416591-F24A-3534-584F-CD46F44FE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151" y="1706005"/>
              <a:ext cx="4408602" cy="201408"/>
            </a:xfrm>
            <a:prstGeom prst="rect">
              <a:avLst/>
            </a:prstGeom>
            <a:ln w="25400">
              <a:solidFill>
                <a:srgbClr val="00A9E0"/>
              </a:solidFill>
            </a:ln>
          </p:spPr>
        </p:pic>
        <p:sp>
          <p:nvSpPr>
            <p:cNvPr id="23" name="TextBox 22">
              <a:extLst>
                <a:ext uri="{FF2B5EF4-FFF2-40B4-BE49-F238E27FC236}">
                  <a16:creationId xmlns:a16="http://schemas.microsoft.com/office/drawing/2014/main" id="{F9C5FE2D-E1CB-A0FB-51D1-F18AFD36DB6E}"/>
                </a:ext>
              </a:extLst>
            </p:cNvPr>
            <p:cNvSpPr txBox="1"/>
            <p:nvPr/>
          </p:nvSpPr>
          <p:spPr>
            <a:xfrm>
              <a:off x="80914" y="1210618"/>
              <a:ext cx="1907068" cy="1754326"/>
            </a:xfrm>
            <a:prstGeom prst="rect">
              <a:avLst/>
            </a:prstGeom>
            <a:noFill/>
            <a:ln w="38100">
              <a:solidFill>
                <a:srgbClr val="00A9E0"/>
              </a:solidFill>
            </a:ln>
          </p:spPr>
          <p:txBody>
            <a:bodyPr wrap="square" rtlCol="0">
              <a:spAutoFit/>
            </a:bodyPr>
            <a:lstStyle/>
            <a:p>
              <a:r>
                <a:rPr lang="en-US" dirty="0">
                  <a:solidFill>
                    <a:schemeClr val="tx2"/>
                  </a:solidFill>
                  <a:latin typeface="+mj-lt"/>
                </a:rPr>
                <a:t>The toolbar contains navigation to each section within the resource</a:t>
              </a:r>
            </a:p>
          </p:txBody>
        </p:sp>
        <p:cxnSp>
          <p:nvCxnSpPr>
            <p:cNvPr id="3" name="Straight Connector 2">
              <a:extLst>
                <a:ext uri="{FF2B5EF4-FFF2-40B4-BE49-F238E27FC236}">
                  <a16:creationId xmlns:a16="http://schemas.microsoft.com/office/drawing/2014/main" id="{1B672683-FF0F-2A83-5CE0-49FCA2BF306A}"/>
                </a:ext>
              </a:extLst>
            </p:cNvPr>
            <p:cNvCxnSpPr>
              <a:cxnSpLocks/>
            </p:cNvCxnSpPr>
            <p:nvPr/>
          </p:nvCxnSpPr>
          <p:spPr>
            <a:xfrm flipV="1">
              <a:off x="1987981" y="1806709"/>
              <a:ext cx="236645" cy="271836"/>
            </a:xfrm>
            <a:prstGeom prst="line">
              <a:avLst/>
            </a:prstGeom>
            <a:ln w="38100">
              <a:solidFill>
                <a:srgbClr val="00A9E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0FA6B5D-C3E1-4959-214D-ABE66E25F1BE}"/>
              </a:ext>
            </a:extLst>
          </p:cNvPr>
          <p:cNvGrpSpPr/>
          <p:nvPr/>
        </p:nvGrpSpPr>
        <p:grpSpPr>
          <a:xfrm>
            <a:off x="6708742" y="1210618"/>
            <a:ext cx="5402345" cy="2542603"/>
            <a:chOff x="6708742" y="1210618"/>
            <a:chExt cx="5402345" cy="2542603"/>
          </a:xfrm>
        </p:grpSpPr>
        <p:pic>
          <p:nvPicPr>
            <p:cNvPr id="22" name="Picture 21" descr="A computer screen shot of a code&#10;&#10;Description automatically generated">
              <a:extLst>
                <a:ext uri="{FF2B5EF4-FFF2-40B4-BE49-F238E27FC236}">
                  <a16:creationId xmlns:a16="http://schemas.microsoft.com/office/drawing/2014/main" id="{6D4F32E0-3132-6DF5-6C31-FF8BE3BC1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8742" y="1210618"/>
              <a:ext cx="3811340" cy="452517"/>
            </a:xfrm>
            <a:prstGeom prst="rect">
              <a:avLst/>
            </a:prstGeom>
            <a:ln w="25400">
              <a:solidFill>
                <a:srgbClr val="00A9E0"/>
              </a:solidFill>
            </a:ln>
          </p:spPr>
        </p:pic>
        <p:sp>
          <p:nvSpPr>
            <p:cNvPr id="8" name="TextBox 7">
              <a:extLst>
                <a:ext uri="{FF2B5EF4-FFF2-40B4-BE49-F238E27FC236}">
                  <a16:creationId xmlns:a16="http://schemas.microsoft.com/office/drawing/2014/main" id="{4C0C03C1-5DDA-7233-48EF-839E466995B3}"/>
                </a:ext>
              </a:extLst>
            </p:cNvPr>
            <p:cNvSpPr txBox="1"/>
            <p:nvPr/>
          </p:nvSpPr>
          <p:spPr>
            <a:xfrm>
              <a:off x="10401300" y="1998895"/>
              <a:ext cx="1709787" cy="1754326"/>
            </a:xfrm>
            <a:prstGeom prst="rect">
              <a:avLst/>
            </a:prstGeom>
            <a:noFill/>
            <a:ln w="38100">
              <a:solidFill>
                <a:srgbClr val="00A9E0"/>
              </a:solidFill>
            </a:ln>
          </p:spPr>
          <p:txBody>
            <a:bodyPr wrap="square" rtlCol="0">
              <a:spAutoFit/>
            </a:bodyPr>
            <a:lstStyle/>
            <a:p>
              <a:r>
                <a:rPr lang="en-US" dirty="0">
                  <a:solidFill>
                    <a:schemeClr val="tx2"/>
                  </a:solidFill>
                  <a:latin typeface="+mj-lt"/>
                </a:rPr>
                <a:t>The Geography Tool allows you to choose an area of interest</a:t>
              </a:r>
            </a:p>
          </p:txBody>
        </p:sp>
        <p:cxnSp>
          <p:nvCxnSpPr>
            <p:cNvPr id="9" name="Straight Connector 8">
              <a:extLst>
                <a:ext uri="{FF2B5EF4-FFF2-40B4-BE49-F238E27FC236}">
                  <a16:creationId xmlns:a16="http://schemas.microsoft.com/office/drawing/2014/main" id="{F37BA3C8-4E09-6874-542C-6FFDF539557E}"/>
                </a:ext>
              </a:extLst>
            </p:cNvPr>
            <p:cNvCxnSpPr>
              <a:cxnSpLocks/>
              <a:endCxn id="8" idx="1"/>
            </p:cNvCxnSpPr>
            <p:nvPr/>
          </p:nvCxnSpPr>
          <p:spPr>
            <a:xfrm>
              <a:off x="10186927" y="1695097"/>
              <a:ext cx="214373" cy="1180961"/>
            </a:xfrm>
            <a:prstGeom prst="line">
              <a:avLst/>
            </a:prstGeom>
            <a:ln w="38100">
              <a:solidFill>
                <a:srgbClr val="00A9E0"/>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BA164D3-0AF7-9F2D-E1C7-D9A7F9CD4582}"/>
              </a:ext>
            </a:extLst>
          </p:cNvPr>
          <p:cNvGrpSpPr/>
          <p:nvPr/>
        </p:nvGrpSpPr>
        <p:grpSpPr>
          <a:xfrm>
            <a:off x="80913" y="3698740"/>
            <a:ext cx="3538587" cy="1754326"/>
            <a:chOff x="80913" y="3698740"/>
            <a:chExt cx="3538587" cy="1754326"/>
          </a:xfrm>
        </p:grpSpPr>
        <p:sp>
          <p:nvSpPr>
            <p:cNvPr id="14" name="TextBox 13">
              <a:extLst>
                <a:ext uri="{FF2B5EF4-FFF2-40B4-BE49-F238E27FC236}">
                  <a16:creationId xmlns:a16="http://schemas.microsoft.com/office/drawing/2014/main" id="{F8179B21-4368-9411-4FFF-DD03B47BBD2E}"/>
                </a:ext>
              </a:extLst>
            </p:cNvPr>
            <p:cNvSpPr txBox="1"/>
            <p:nvPr/>
          </p:nvSpPr>
          <p:spPr>
            <a:xfrm>
              <a:off x="80913" y="3698740"/>
              <a:ext cx="1907067" cy="1754326"/>
            </a:xfrm>
            <a:prstGeom prst="rect">
              <a:avLst/>
            </a:prstGeom>
            <a:noFill/>
            <a:ln w="38100">
              <a:solidFill>
                <a:srgbClr val="00A9E0"/>
              </a:solidFill>
            </a:ln>
          </p:spPr>
          <p:txBody>
            <a:bodyPr wrap="square" rtlCol="0">
              <a:spAutoFit/>
            </a:bodyPr>
            <a:lstStyle/>
            <a:p>
              <a:r>
                <a:rPr lang="en-US" dirty="0">
                  <a:solidFill>
                    <a:schemeClr val="tx2"/>
                  </a:solidFill>
                  <a:latin typeface="+mj-lt"/>
                </a:rPr>
                <a:t>The body of the page provides additional information about each section</a:t>
              </a:r>
            </a:p>
          </p:txBody>
        </p:sp>
        <p:cxnSp>
          <p:nvCxnSpPr>
            <p:cNvPr id="15" name="Straight Connector 14">
              <a:extLst>
                <a:ext uri="{FF2B5EF4-FFF2-40B4-BE49-F238E27FC236}">
                  <a16:creationId xmlns:a16="http://schemas.microsoft.com/office/drawing/2014/main" id="{B4187E8F-A440-93C4-E6DD-E9C99F276028}"/>
                </a:ext>
              </a:extLst>
            </p:cNvPr>
            <p:cNvCxnSpPr>
              <a:cxnSpLocks/>
            </p:cNvCxnSpPr>
            <p:nvPr/>
          </p:nvCxnSpPr>
          <p:spPr>
            <a:xfrm flipV="1">
              <a:off x="1987981" y="4429125"/>
              <a:ext cx="1631519" cy="183220"/>
            </a:xfrm>
            <a:prstGeom prst="line">
              <a:avLst/>
            </a:prstGeom>
            <a:ln w="38100">
              <a:solidFill>
                <a:srgbClr val="00A9E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0166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sz="2800" dirty="0"/>
              <a:t>GEOGRAPHY TOOL- NARROW YOUR AREA OF INTEREST</a:t>
            </a:r>
          </a:p>
        </p:txBody>
      </p:sp>
      <p:pic>
        <p:nvPicPr>
          <p:cNvPr id="5" name="Picture 4">
            <a:extLst>
              <a:ext uri="{FF2B5EF4-FFF2-40B4-BE49-F238E27FC236}">
                <a16:creationId xmlns:a16="http://schemas.microsoft.com/office/drawing/2014/main" id="{9B33BD29-CE95-9B02-E5B1-8E7DF34E3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564" y="1494929"/>
            <a:ext cx="6912302" cy="760196"/>
          </a:xfrm>
          <a:prstGeom prst="rect">
            <a:avLst/>
          </a:prstGeom>
          <a:ln w="15875">
            <a:solidFill>
              <a:schemeClr val="bg2">
                <a:lumMod val="75000"/>
              </a:schemeClr>
            </a:solidFill>
          </a:ln>
        </p:spPr>
      </p:pic>
      <p:pic>
        <p:nvPicPr>
          <p:cNvPr id="21" name="Picture 20" descr="A screenshot of a computer&#10;&#10;Description automatically generated">
            <a:extLst>
              <a:ext uri="{FF2B5EF4-FFF2-40B4-BE49-F238E27FC236}">
                <a16:creationId xmlns:a16="http://schemas.microsoft.com/office/drawing/2014/main" id="{67A92C96-9A64-F0E1-F259-2121467397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2180" y="2909848"/>
            <a:ext cx="6939686" cy="3080846"/>
          </a:xfrm>
          <a:prstGeom prst="rect">
            <a:avLst/>
          </a:prstGeom>
          <a:ln w="15875">
            <a:solidFill>
              <a:schemeClr val="bg2">
                <a:lumMod val="75000"/>
              </a:schemeClr>
            </a:solidFill>
          </a:ln>
        </p:spPr>
      </p:pic>
      <p:sp>
        <p:nvSpPr>
          <p:cNvPr id="24" name="TextBox 23">
            <a:extLst>
              <a:ext uri="{FF2B5EF4-FFF2-40B4-BE49-F238E27FC236}">
                <a16:creationId xmlns:a16="http://schemas.microsoft.com/office/drawing/2014/main" id="{A1550777-3161-AACA-1427-5E9CB1F1D0D6}"/>
              </a:ext>
            </a:extLst>
          </p:cNvPr>
          <p:cNvSpPr txBox="1"/>
          <p:nvPr/>
        </p:nvSpPr>
        <p:spPr>
          <a:xfrm>
            <a:off x="0" y="1274863"/>
            <a:ext cx="4440025" cy="1477328"/>
          </a:xfrm>
          <a:prstGeom prst="rect">
            <a:avLst/>
          </a:prstGeom>
          <a:solidFill>
            <a:schemeClr val="bg2"/>
          </a:solidFill>
        </p:spPr>
        <p:txBody>
          <a:bodyPr wrap="square" rtlCol="0">
            <a:spAutoFit/>
          </a:bodyPr>
          <a:lstStyle/>
          <a:p>
            <a:r>
              <a:rPr lang="en-US" b="1" dirty="0">
                <a:solidFill>
                  <a:schemeClr val="accent6"/>
                </a:solidFill>
                <a:latin typeface="+mj-lt"/>
              </a:rPr>
              <a:t>Enter your own Geography:</a:t>
            </a:r>
          </a:p>
          <a:p>
            <a:pPr marL="285750" indent="-285750">
              <a:buFont typeface="Arial" panose="020B0604020202020204" pitchFamily="34" charset="0"/>
              <a:buChar char="•"/>
            </a:pPr>
            <a:r>
              <a:rPr lang="en-US" dirty="0">
                <a:solidFill>
                  <a:schemeClr val="tx2"/>
                </a:solidFill>
                <a:latin typeface="+mj-lt"/>
              </a:rPr>
              <a:t>Address</a:t>
            </a:r>
          </a:p>
          <a:p>
            <a:pPr marL="285750" indent="-285750">
              <a:buFont typeface="Arial" panose="020B0604020202020204" pitchFamily="34" charset="0"/>
              <a:buChar char="•"/>
            </a:pPr>
            <a:r>
              <a:rPr lang="en-US" dirty="0">
                <a:solidFill>
                  <a:schemeClr val="tx2"/>
                </a:solidFill>
                <a:latin typeface="+mj-lt"/>
              </a:rPr>
              <a:t>City</a:t>
            </a:r>
          </a:p>
          <a:p>
            <a:pPr marL="285750" indent="-285750">
              <a:buFont typeface="Arial" panose="020B0604020202020204" pitchFamily="34" charset="0"/>
              <a:buChar char="•"/>
            </a:pPr>
            <a:r>
              <a:rPr lang="en-US" dirty="0">
                <a:solidFill>
                  <a:schemeClr val="tx2"/>
                </a:solidFill>
                <a:latin typeface="+mj-lt"/>
              </a:rPr>
              <a:t>State</a:t>
            </a:r>
          </a:p>
          <a:p>
            <a:pPr marL="285750" indent="-285750">
              <a:buFont typeface="Arial" panose="020B0604020202020204" pitchFamily="34" charset="0"/>
              <a:buChar char="•"/>
            </a:pPr>
            <a:r>
              <a:rPr lang="en-US" dirty="0">
                <a:solidFill>
                  <a:schemeClr val="tx2"/>
                </a:solidFill>
                <a:latin typeface="+mj-lt"/>
              </a:rPr>
              <a:t>County</a:t>
            </a:r>
          </a:p>
        </p:txBody>
      </p:sp>
      <p:sp>
        <p:nvSpPr>
          <p:cNvPr id="25" name="TextBox 24">
            <a:extLst>
              <a:ext uri="{FF2B5EF4-FFF2-40B4-BE49-F238E27FC236}">
                <a16:creationId xmlns:a16="http://schemas.microsoft.com/office/drawing/2014/main" id="{3C1A5960-64DD-A93A-9789-596F633A78A7}"/>
              </a:ext>
            </a:extLst>
          </p:cNvPr>
          <p:cNvSpPr txBox="1"/>
          <p:nvPr/>
        </p:nvSpPr>
        <p:spPr>
          <a:xfrm>
            <a:off x="0" y="3782644"/>
            <a:ext cx="4428608" cy="1200329"/>
          </a:xfrm>
          <a:prstGeom prst="rect">
            <a:avLst/>
          </a:prstGeom>
          <a:solidFill>
            <a:schemeClr val="bg2"/>
          </a:solidFill>
        </p:spPr>
        <p:txBody>
          <a:bodyPr wrap="square" rtlCol="0">
            <a:spAutoFit/>
          </a:bodyPr>
          <a:lstStyle/>
          <a:p>
            <a:r>
              <a:rPr lang="en-US" b="1" dirty="0">
                <a:solidFill>
                  <a:schemeClr val="accent6"/>
                </a:solidFill>
                <a:latin typeface="+mj-lt"/>
              </a:rPr>
              <a:t>Browse for Geography Like:</a:t>
            </a:r>
          </a:p>
          <a:p>
            <a:pPr marL="285750" indent="-285750">
              <a:buFont typeface="Arial" panose="020B0604020202020204" pitchFamily="34" charset="0"/>
              <a:buChar char="•"/>
            </a:pPr>
            <a:r>
              <a:rPr lang="en-US" dirty="0">
                <a:solidFill>
                  <a:schemeClr val="tx2"/>
                </a:solidFill>
                <a:latin typeface="+mj-lt"/>
              </a:rPr>
              <a:t>School Districts</a:t>
            </a:r>
          </a:p>
          <a:p>
            <a:pPr marL="285750" indent="-285750">
              <a:buFont typeface="Arial" panose="020B0604020202020204" pitchFamily="34" charset="0"/>
              <a:buChar char="•"/>
            </a:pPr>
            <a:r>
              <a:rPr lang="en-US" dirty="0">
                <a:solidFill>
                  <a:schemeClr val="tx2"/>
                </a:solidFill>
                <a:latin typeface="+mj-lt"/>
              </a:rPr>
              <a:t>Census Tracts</a:t>
            </a:r>
          </a:p>
          <a:p>
            <a:pPr marL="285750" indent="-285750">
              <a:buFont typeface="Arial" panose="020B0604020202020204" pitchFamily="34" charset="0"/>
              <a:buChar char="•"/>
            </a:pPr>
            <a:r>
              <a:rPr lang="en-US" dirty="0">
                <a:solidFill>
                  <a:schemeClr val="tx2"/>
                </a:solidFill>
                <a:latin typeface="+mj-lt"/>
              </a:rPr>
              <a:t>Congressional Districts</a:t>
            </a:r>
          </a:p>
        </p:txBody>
      </p:sp>
      <p:sp>
        <p:nvSpPr>
          <p:cNvPr id="26" name="TextBox 25">
            <a:extLst>
              <a:ext uri="{FF2B5EF4-FFF2-40B4-BE49-F238E27FC236}">
                <a16:creationId xmlns:a16="http://schemas.microsoft.com/office/drawing/2014/main" id="{03253A51-7F1A-7F93-9E16-78618FBF4405}"/>
              </a:ext>
            </a:extLst>
          </p:cNvPr>
          <p:cNvSpPr txBox="1"/>
          <p:nvPr/>
        </p:nvSpPr>
        <p:spPr>
          <a:xfrm>
            <a:off x="1465867" y="2900421"/>
            <a:ext cx="1508289" cy="707886"/>
          </a:xfrm>
          <a:prstGeom prst="rect">
            <a:avLst/>
          </a:prstGeom>
          <a:noFill/>
        </p:spPr>
        <p:txBody>
          <a:bodyPr wrap="square" rtlCol="0">
            <a:spAutoFit/>
          </a:bodyPr>
          <a:lstStyle/>
          <a:p>
            <a:r>
              <a:rPr lang="en-US" sz="4000" b="1" dirty="0">
                <a:solidFill>
                  <a:srgbClr val="00A9E0"/>
                </a:solidFill>
                <a:latin typeface="+mj-lt"/>
              </a:rPr>
              <a:t>-OR-</a:t>
            </a:r>
          </a:p>
        </p:txBody>
      </p:sp>
    </p:spTree>
    <p:extLst>
      <p:ext uri="{BB962C8B-B14F-4D97-AF65-F5344CB8AC3E}">
        <p14:creationId xmlns:p14="http://schemas.microsoft.com/office/powerpoint/2010/main" val="2870726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2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950</TotalTime>
  <Words>1938</Words>
  <Application>Microsoft Office PowerPoint</Application>
  <PresentationFormat>Widescreen</PresentationFormat>
  <Paragraphs>164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DIN-Medium</vt:lpstr>
      <vt:lpstr>Open Sans</vt:lpstr>
      <vt:lpstr>Trebuchet MS</vt:lpstr>
      <vt:lpstr>2_Office Theme</vt:lpstr>
      <vt:lpstr>Gale Business: DemographicsNow</vt:lpstr>
      <vt:lpstr>GALE BUSINESS: DEMOGRAPHICSNOW</vt:lpstr>
      <vt:lpstr>GALE BUSINESS: DEMOGRAPHICSNOW</vt:lpstr>
      <vt:lpstr>GALE BUSINESS: DEMOGRAPHICSNOW</vt:lpstr>
      <vt:lpstr>GALE BUSINESS: DEMOGRAPHICSNOW</vt:lpstr>
      <vt:lpstr>GALE BUSINESS: DEMOGRAPHICSNOW</vt:lpstr>
      <vt:lpstr>KEY CONTENT FOR BUSINESSES</vt:lpstr>
      <vt:lpstr>HOMEPAGE ORGANIZATION</vt:lpstr>
      <vt:lpstr>GEOGRAPHY TOOL- NARROW YOUR AREA OF INTEREST</vt:lpstr>
      <vt:lpstr>LET’S EXPLORE EACH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 Business: DemographicsNow</dc:title>
  <dc:creator>Winters, Amber</dc:creator>
  <cp:lastModifiedBy>Winters, Amber</cp:lastModifiedBy>
  <cp:revision>1</cp:revision>
  <dcterms:created xsi:type="dcterms:W3CDTF">2023-10-31T19:30:53Z</dcterms:created>
  <dcterms:modified xsi:type="dcterms:W3CDTF">2023-11-15T18:00:49Z</dcterms:modified>
</cp:coreProperties>
</file>